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16"/>
  </p:notesMasterIdLst>
  <p:handoutMasterIdLst>
    <p:handoutMasterId r:id="rId17"/>
  </p:handoutMasterIdLst>
  <p:sldIdLst>
    <p:sldId id="2147480097" r:id="rId5"/>
    <p:sldId id="2147480119" r:id="rId6"/>
    <p:sldId id="2147480120" r:id="rId7"/>
    <p:sldId id="2147480140" r:id="rId8"/>
    <p:sldId id="2147480121" r:id="rId9"/>
    <p:sldId id="2147480129" r:id="rId10"/>
    <p:sldId id="2147480122" r:id="rId11"/>
    <p:sldId id="2147480130" r:id="rId12"/>
    <p:sldId id="2147480126" r:id="rId13"/>
    <p:sldId id="2147480142" r:id="rId14"/>
    <p:sldId id="2147480128" r:id="rId15"/>
  </p:sldIdLst>
  <p:sldSz cx="12192000" cy="6858000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ExtraBold" panose="020B0906030804020204" pitchFamily="34" charset="0"/>
      <p:bold r:id="rId22"/>
      <p:italic r:id="rId23"/>
      <p:boldItalic r:id="rId24"/>
    </p:embeddedFont>
    <p:embeddedFont>
      <p:font typeface="Segoe Sans Text" pitchFamily="2" charset="0"/>
      <p:regular r:id="rId25"/>
      <p:bold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BEBC51B-B88B-4AE4-8478-0F95EE84F165}">
          <p14:sldIdLst>
            <p14:sldId id="2147480097"/>
            <p14:sldId id="2147480119"/>
            <p14:sldId id="2147480120"/>
            <p14:sldId id="2147480140"/>
            <p14:sldId id="2147480121"/>
            <p14:sldId id="2147480129"/>
            <p14:sldId id="2147480122"/>
            <p14:sldId id="2147480130"/>
            <p14:sldId id="2147480126"/>
            <p14:sldId id="2147480142"/>
            <p14:sldId id="21474801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63421D-4321-9136-2CF8-BA861CB3CFB1}" name="Kassi Coronado (24 Seven LLC)" initials="KC" userId="S::v-kcoronado@microsoft.com::cd33be6b-f911-4a28-b933-ff482ff39df5" providerId="AD"/>
  <p188:author id="{FC935A45-66CB-9E4B-9E52-96F39A49F272}" name="Vega, Andrea" initials="VA" userId="S::avega_aquent.com#ext#@microsoft.onmicrosoft.com::8f5454d2-9ac1-4af3-8ec9-3aa518324a31" providerId="AD"/>
  <p188:author id="{CC33D747-781C-630E-E85C-AAD89A814E8C}" name="Leandra Thorne (AQUENT LLC)" initials="" userId="S::v-lthorne@microsoft.com::e27b9184-cf58-4272-b161-6af4edbe7f1e" providerId="AD"/>
  <p188:author id="{7A7E0C4A-EFC7-AE36-92FF-885A4E8532F7}" name="Jon Douglas" initials="JD" userId="S::jodou@microsoft.com::4fc04b5e-bb76-409b-89d1-02e24934c452" providerId="AD"/>
  <p188:author id="{94DD649A-A46B-9DCF-9E07-4863E00F6318}" name="Svetlana Kofman" initials="SK" userId="S::skofman@microsoft.com::36d7c2ac-8487-4424-889f-1fc426afe57b" providerId="AD"/>
  <p188:author id="{C34BCEA6-9E00-2E81-8DF9-1754802D1AB5}" name="Luke Reardon (Spur Reply LLC)" initials="LR" userId="S::v-lukreardon@microsoft.com::78872b29-80a1-4d1c-8370-1e71cbfb1f56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A1E8"/>
    <a:srgbClr val="C914BA"/>
    <a:srgbClr val="B01EC5"/>
    <a:srgbClr val="403BDF"/>
    <a:srgbClr val="8D28CF"/>
    <a:srgbClr val="C316BA"/>
    <a:srgbClr val="9D25CA"/>
    <a:srgbClr val="8A19C2"/>
    <a:srgbClr val="6624CD"/>
    <a:srgbClr val="512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A17EC3-D177-472F-8D5D-4640A7F1FE99}" v="60" dt="2024-11-13T21:44:01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Douglas" userId="4fc04b5e-bb76-409b-89d1-02e24934c452" providerId="ADAL" clId="{F43A7176-496D-46CA-88BE-3CA13EFCB278}"/>
    <pc:docChg chg="custSel addSld delSld modSld modSection">
      <pc:chgData name="Jon Douglas" userId="4fc04b5e-bb76-409b-89d1-02e24934c452" providerId="ADAL" clId="{F43A7176-496D-46CA-88BE-3CA13EFCB278}" dt="2024-10-30T21:50:23.301" v="237" actId="20577"/>
      <pc:docMkLst>
        <pc:docMk/>
      </pc:docMkLst>
      <pc:sldChg chg="mod modShow">
        <pc:chgData name="Jon Douglas" userId="4fc04b5e-bb76-409b-89d1-02e24934c452" providerId="ADAL" clId="{F43A7176-496D-46CA-88BE-3CA13EFCB278}" dt="2024-10-30T21:46:05.259" v="234" actId="729"/>
        <pc:sldMkLst>
          <pc:docMk/>
          <pc:sldMk cId="3270874333" sldId="2147480123"/>
        </pc:sldMkLst>
      </pc:sldChg>
      <pc:sldChg chg="modSp mod">
        <pc:chgData name="Jon Douglas" userId="4fc04b5e-bb76-409b-89d1-02e24934c452" providerId="ADAL" clId="{F43A7176-496D-46CA-88BE-3CA13EFCB278}" dt="2024-10-30T21:50:23.301" v="237" actId="20577"/>
        <pc:sldMkLst>
          <pc:docMk/>
          <pc:sldMk cId="2344320662" sldId="2147480126"/>
        </pc:sldMkLst>
        <pc:spChg chg="mod">
          <ac:chgData name="Jon Douglas" userId="4fc04b5e-bb76-409b-89d1-02e24934c452" providerId="ADAL" clId="{F43A7176-496D-46CA-88BE-3CA13EFCB278}" dt="2024-10-30T21:50:23.301" v="237" actId="20577"/>
          <ac:spMkLst>
            <pc:docMk/>
            <pc:sldMk cId="2344320662" sldId="2147480126"/>
            <ac:spMk id="3" creationId="{2FC4B1B9-1DBB-9B10-A895-BE0B0B76A383}"/>
          </ac:spMkLst>
        </pc:spChg>
      </pc:sldChg>
      <pc:sldChg chg="mod modShow">
        <pc:chgData name="Jon Douglas" userId="4fc04b5e-bb76-409b-89d1-02e24934c452" providerId="ADAL" clId="{F43A7176-496D-46CA-88BE-3CA13EFCB278}" dt="2024-10-30T21:46:01.956" v="233" actId="729"/>
        <pc:sldMkLst>
          <pc:docMk/>
          <pc:sldMk cId="2540246402" sldId="2147480133"/>
        </pc:sldMkLst>
      </pc:sldChg>
      <pc:sldChg chg="modSp new del mod">
        <pc:chgData name="Jon Douglas" userId="4fc04b5e-bb76-409b-89d1-02e24934c452" providerId="ADAL" clId="{F43A7176-496D-46CA-88BE-3CA13EFCB278}" dt="2024-10-29T21:29:33.852" v="156" actId="47"/>
        <pc:sldMkLst>
          <pc:docMk/>
          <pc:sldMk cId="2865075585" sldId="2147480141"/>
        </pc:sldMkLst>
        <pc:spChg chg="mod">
          <ac:chgData name="Jon Douglas" userId="4fc04b5e-bb76-409b-89d1-02e24934c452" providerId="ADAL" clId="{F43A7176-496D-46CA-88BE-3CA13EFCB278}" dt="2024-10-29T21:27:44.736" v="13" actId="20577"/>
          <ac:spMkLst>
            <pc:docMk/>
            <pc:sldMk cId="2865075585" sldId="2147480141"/>
            <ac:spMk id="2" creationId="{C0B782B7-2BBF-304B-9789-F9761E011630}"/>
          </ac:spMkLst>
        </pc:spChg>
        <pc:spChg chg="mod">
          <ac:chgData name="Jon Douglas" userId="4fc04b5e-bb76-409b-89d1-02e24934c452" providerId="ADAL" clId="{F43A7176-496D-46CA-88BE-3CA13EFCB278}" dt="2024-10-29T21:28:25.329" v="97" actId="20577"/>
          <ac:spMkLst>
            <pc:docMk/>
            <pc:sldMk cId="2865075585" sldId="2147480141"/>
            <ac:spMk id="3" creationId="{BD51EFEC-BDC3-7DCF-D631-ABFCE90EF17A}"/>
          </ac:spMkLst>
        </pc:spChg>
      </pc:sldChg>
      <pc:sldChg chg="addSp delSp modSp new mod modClrScheme chgLayout">
        <pc:chgData name="Jon Douglas" userId="4fc04b5e-bb76-409b-89d1-02e24934c452" providerId="ADAL" clId="{F43A7176-496D-46CA-88BE-3CA13EFCB278}" dt="2024-10-30T19:14:30.846" v="232" actId="20577"/>
        <pc:sldMkLst>
          <pc:docMk/>
          <pc:sldMk cId="3055528236" sldId="2147480142"/>
        </pc:sldMkLst>
        <pc:spChg chg="del mod ord">
          <ac:chgData name="Jon Douglas" userId="4fc04b5e-bb76-409b-89d1-02e24934c452" providerId="ADAL" clId="{F43A7176-496D-46CA-88BE-3CA13EFCB278}" dt="2024-10-29T21:29:09.581" v="99" actId="700"/>
          <ac:spMkLst>
            <pc:docMk/>
            <pc:sldMk cId="3055528236" sldId="2147480142"/>
            <ac:spMk id="2" creationId="{3DCFF3D4-ED4A-E644-5A41-6AD356B0C602}"/>
          </ac:spMkLst>
        </pc:spChg>
        <pc:spChg chg="del mod ord">
          <ac:chgData name="Jon Douglas" userId="4fc04b5e-bb76-409b-89d1-02e24934c452" providerId="ADAL" clId="{F43A7176-496D-46CA-88BE-3CA13EFCB278}" dt="2024-10-29T21:29:09.581" v="99" actId="700"/>
          <ac:spMkLst>
            <pc:docMk/>
            <pc:sldMk cId="3055528236" sldId="2147480142"/>
            <ac:spMk id="3" creationId="{B8859ED3-7D37-BED5-90FD-8BB3CC14BFF1}"/>
          </ac:spMkLst>
        </pc:spChg>
        <pc:spChg chg="add mod ord">
          <ac:chgData name="Jon Douglas" userId="4fc04b5e-bb76-409b-89d1-02e24934c452" providerId="ADAL" clId="{F43A7176-496D-46CA-88BE-3CA13EFCB278}" dt="2024-10-29T21:29:13.095" v="112" actId="20577"/>
          <ac:spMkLst>
            <pc:docMk/>
            <pc:sldMk cId="3055528236" sldId="2147480142"/>
            <ac:spMk id="4" creationId="{CDC3B167-BC07-97DF-EFD9-6318C564D422}"/>
          </ac:spMkLst>
        </pc:spChg>
        <pc:spChg chg="add del mod ord">
          <ac:chgData name="Jon Douglas" userId="4fc04b5e-bb76-409b-89d1-02e24934c452" providerId="ADAL" clId="{F43A7176-496D-46CA-88BE-3CA13EFCB278}" dt="2024-10-30T19:12:56.705" v="175" actId="22"/>
          <ac:spMkLst>
            <pc:docMk/>
            <pc:sldMk cId="3055528236" sldId="2147480142"/>
            <ac:spMk id="5" creationId="{EE22576A-0C15-F350-D4EE-33C591F56B56}"/>
          </ac:spMkLst>
        </pc:spChg>
        <pc:spChg chg="add mod ord">
          <ac:chgData name="Jon Douglas" userId="4fc04b5e-bb76-409b-89d1-02e24934c452" providerId="ADAL" clId="{F43A7176-496D-46CA-88BE-3CA13EFCB278}" dt="2024-10-30T19:14:30.846" v="232" actId="20577"/>
          <ac:spMkLst>
            <pc:docMk/>
            <pc:sldMk cId="3055528236" sldId="2147480142"/>
            <ac:spMk id="6" creationId="{C69007E8-BDF7-8482-65AC-9744413F4B24}"/>
          </ac:spMkLst>
        </pc:spChg>
        <pc:spChg chg="add mod ord">
          <ac:chgData name="Jon Douglas" userId="4fc04b5e-bb76-409b-89d1-02e24934c452" providerId="ADAL" clId="{F43A7176-496D-46CA-88BE-3CA13EFCB278}" dt="2024-10-29T21:29:23.309" v="155" actId="20577"/>
          <ac:spMkLst>
            <pc:docMk/>
            <pc:sldMk cId="3055528236" sldId="2147480142"/>
            <ac:spMk id="7" creationId="{21F970E9-540B-9325-9C42-D1BE6B3E75E1}"/>
          </ac:spMkLst>
        </pc:spChg>
        <pc:spChg chg="add del mod ord">
          <ac:chgData name="Jon Douglas" userId="4fc04b5e-bb76-409b-89d1-02e24934c452" providerId="ADAL" clId="{F43A7176-496D-46CA-88BE-3CA13EFCB278}" dt="2024-10-30T19:09:34.706" v="157"/>
          <ac:spMkLst>
            <pc:docMk/>
            <pc:sldMk cId="3055528236" sldId="2147480142"/>
            <ac:spMk id="8" creationId="{9812123F-A362-63C4-FA8F-B6C2FD2237F9}"/>
          </ac:spMkLst>
        </pc:spChg>
        <pc:picChg chg="add mod ord">
          <ac:chgData name="Jon Douglas" userId="4fc04b5e-bb76-409b-89d1-02e24934c452" providerId="ADAL" clId="{F43A7176-496D-46CA-88BE-3CA13EFCB278}" dt="2024-10-30T19:12:56.705" v="175" actId="22"/>
          <ac:picMkLst>
            <pc:docMk/>
            <pc:sldMk cId="3055528236" sldId="2147480142"/>
            <ac:picMk id="10" creationId="{36B32EE8-73E0-8FCC-4D65-C63B9D862245}"/>
          </ac:picMkLst>
        </pc:picChg>
        <pc:picChg chg="add mod">
          <ac:chgData name="Jon Douglas" userId="4fc04b5e-bb76-409b-89d1-02e24934c452" providerId="ADAL" clId="{F43A7176-496D-46CA-88BE-3CA13EFCB278}" dt="2024-10-30T19:13:49.894" v="176" actId="18131"/>
          <ac:picMkLst>
            <pc:docMk/>
            <pc:sldMk cId="3055528236" sldId="2147480142"/>
            <ac:picMk id="1026" creationId="{83FC054D-521C-D214-6190-AE5BC4DA97C6}"/>
          </ac:picMkLst>
        </pc:picChg>
      </pc:sldChg>
    </pc:docChg>
  </pc:docChgLst>
  <pc:docChgLst>
    <pc:chgData name="Jon Douglas" userId="4fc04b5e-bb76-409b-89d1-02e24934c452" providerId="ADAL" clId="{94157DEF-933A-E64F-98FB-3B2A9ADCBB8D}"/>
    <pc:docChg chg="undo custSel addSld delSld modSld sldOrd modSection">
      <pc:chgData name="Jon Douglas" userId="4fc04b5e-bb76-409b-89d1-02e24934c452" providerId="ADAL" clId="{94157DEF-933A-E64F-98FB-3B2A9ADCBB8D}" dt="2024-10-22T19:29:28.128" v="528" actId="962"/>
      <pc:docMkLst>
        <pc:docMk/>
      </pc:docMkLst>
      <pc:sldChg chg="modSp mod">
        <pc:chgData name="Jon Douglas" userId="4fc04b5e-bb76-409b-89d1-02e24934c452" providerId="ADAL" clId="{94157DEF-933A-E64F-98FB-3B2A9ADCBB8D}" dt="2024-10-22T15:44:45.343" v="524" actId="1076"/>
        <pc:sldMkLst>
          <pc:docMk/>
          <pc:sldMk cId="1474314254" sldId="2147480097"/>
        </pc:sldMkLst>
        <pc:spChg chg="mod">
          <ac:chgData name="Jon Douglas" userId="4fc04b5e-bb76-409b-89d1-02e24934c452" providerId="ADAL" clId="{94157DEF-933A-E64F-98FB-3B2A9ADCBB8D}" dt="2024-10-22T15:44:45.343" v="524" actId="1076"/>
          <ac:spMkLst>
            <pc:docMk/>
            <pc:sldMk cId="1474314254" sldId="2147480097"/>
            <ac:spMk id="2" creationId="{26B9968B-842C-83A7-174A-16565B75E355}"/>
          </ac:spMkLst>
        </pc:spChg>
        <pc:spChg chg="mod">
          <ac:chgData name="Jon Douglas" userId="4fc04b5e-bb76-409b-89d1-02e24934c452" providerId="ADAL" clId="{94157DEF-933A-E64F-98FB-3B2A9ADCBB8D}" dt="2024-10-22T15:44:45.343" v="524" actId="1076"/>
          <ac:spMkLst>
            <pc:docMk/>
            <pc:sldMk cId="1474314254" sldId="2147480097"/>
            <ac:spMk id="3" creationId="{4684EE79-FAEC-E0BA-4B17-B8B8DCB1E767}"/>
          </ac:spMkLst>
        </pc:spChg>
      </pc:sldChg>
      <pc:sldChg chg="addSp delSp modSp mod">
        <pc:chgData name="Jon Douglas" userId="4fc04b5e-bb76-409b-89d1-02e24934c452" providerId="ADAL" clId="{94157DEF-933A-E64F-98FB-3B2A9ADCBB8D}" dt="2024-10-22T19:29:28.128" v="528" actId="962"/>
        <pc:sldMkLst>
          <pc:docMk/>
          <pc:sldMk cId="2734834024" sldId="2147480119"/>
        </pc:sldMkLst>
        <pc:spChg chg="mod">
          <ac:chgData name="Jon Douglas" userId="4fc04b5e-bb76-409b-89d1-02e24934c452" providerId="ADAL" clId="{94157DEF-933A-E64F-98FB-3B2A9ADCBB8D}" dt="2024-10-22T15:34:24.301" v="112" actId="20577"/>
          <ac:spMkLst>
            <pc:docMk/>
            <pc:sldMk cId="2734834024" sldId="2147480119"/>
            <ac:spMk id="3" creationId="{7FEEC249-1741-23F1-59B3-3D17DB4D5C03}"/>
          </ac:spMkLst>
        </pc:spChg>
        <pc:spChg chg="add del mod">
          <ac:chgData name="Jon Douglas" userId="4fc04b5e-bb76-409b-89d1-02e24934c452" providerId="ADAL" clId="{94157DEF-933A-E64F-98FB-3B2A9ADCBB8D}" dt="2024-10-22T19:29:25.174" v="526" actId="931"/>
          <ac:spMkLst>
            <pc:docMk/>
            <pc:sldMk cId="2734834024" sldId="2147480119"/>
            <ac:spMk id="6" creationId="{5C9CFF27-0C9A-5F0B-BED3-0AE50F786F3A}"/>
          </ac:spMkLst>
        </pc:spChg>
        <pc:picChg chg="del">
          <ac:chgData name="Jon Douglas" userId="4fc04b5e-bb76-409b-89d1-02e24934c452" providerId="ADAL" clId="{94157DEF-933A-E64F-98FB-3B2A9ADCBB8D}" dt="2024-10-22T15:44:13.884" v="521" actId="478"/>
          <ac:picMkLst>
            <pc:docMk/>
            <pc:sldMk cId="2734834024" sldId="2147480119"/>
            <ac:picMk id="7" creationId="{E1FDBCDC-2E8C-2943-A536-691091EFC044}"/>
          </ac:picMkLst>
        </pc:picChg>
        <pc:picChg chg="add">
          <ac:chgData name="Jon Douglas" userId="4fc04b5e-bb76-409b-89d1-02e24934c452" providerId="ADAL" clId="{94157DEF-933A-E64F-98FB-3B2A9ADCBB8D}" dt="2024-10-22T19:29:10.361" v="525"/>
          <ac:picMkLst>
            <pc:docMk/>
            <pc:sldMk cId="2734834024" sldId="2147480119"/>
            <ac:picMk id="8" creationId="{D1EA2C77-DAD9-3103-C121-4E2A3EC71160}"/>
          </ac:picMkLst>
        </pc:picChg>
        <pc:picChg chg="add mod">
          <ac:chgData name="Jon Douglas" userId="4fc04b5e-bb76-409b-89d1-02e24934c452" providerId="ADAL" clId="{94157DEF-933A-E64F-98FB-3B2A9ADCBB8D}" dt="2024-10-22T19:29:28.128" v="528" actId="962"/>
          <ac:picMkLst>
            <pc:docMk/>
            <pc:sldMk cId="2734834024" sldId="2147480119"/>
            <ac:picMk id="13" creationId="{116C59FD-C762-7BC9-6158-06063D3A7580}"/>
          </ac:picMkLst>
        </pc:picChg>
      </pc:sldChg>
      <pc:sldChg chg="modSp mod">
        <pc:chgData name="Jon Douglas" userId="4fc04b5e-bb76-409b-89d1-02e24934c452" providerId="ADAL" clId="{94157DEF-933A-E64F-98FB-3B2A9ADCBB8D}" dt="2024-10-22T15:42:43.337" v="285" actId="20577"/>
        <pc:sldMkLst>
          <pc:docMk/>
          <pc:sldMk cId="91987615" sldId="2147480121"/>
        </pc:sldMkLst>
        <pc:spChg chg="mod">
          <ac:chgData name="Jon Douglas" userId="4fc04b5e-bb76-409b-89d1-02e24934c452" providerId="ADAL" clId="{94157DEF-933A-E64F-98FB-3B2A9ADCBB8D}" dt="2024-10-22T15:42:43.337" v="285" actId="20577"/>
          <ac:spMkLst>
            <pc:docMk/>
            <pc:sldMk cId="91987615" sldId="2147480121"/>
            <ac:spMk id="2" creationId="{6D9AFEE9-EF75-149F-D9A2-E3D43EF0C31B}"/>
          </ac:spMkLst>
        </pc:spChg>
        <pc:spChg chg="mod">
          <ac:chgData name="Jon Douglas" userId="4fc04b5e-bb76-409b-89d1-02e24934c452" providerId="ADAL" clId="{94157DEF-933A-E64F-98FB-3B2A9ADCBB8D}" dt="2024-10-22T15:39:38.943" v="248" actId="20577"/>
          <ac:spMkLst>
            <pc:docMk/>
            <pc:sldMk cId="91987615" sldId="2147480121"/>
            <ac:spMk id="3" creationId="{4AB69EF7-EA52-D578-22C7-F7041585A07F}"/>
          </ac:spMkLst>
        </pc:spChg>
      </pc:sldChg>
      <pc:sldChg chg="del">
        <pc:chgData name="Jon Douglas" userId="4fc04b5e-bb76-409b-89d1-02e24934c452" providerId="ADAL" clId="{94157DEF-933A-E64F-98FB-3B2A9ADCBB8D}" dt="2024-10-22T15:38:07.538" v="183" actId="2696"/>
        <pc:sldMkLst>
          <pc:docMk/>
          <pc:sldMk cId="703365129" sldId="2147480124"/>
        </pc:sldMkLst>
      </pc:sldChg>
      <pc:sldChg chg="modSp mod">
        <pc:chgData name="Jon Douglas" userId="4fc04b5e-bb76-409b-89d1-02e24934c452" providerId="ADAL" clId="{94157DEF-933A-E64F-98FB-3B2A9ADCBB8D}" dt="2024-10-22T15:43:57.433" v="520" actId="20577"/>
        <pc:sldMkLst>
          <pc:docMk/>
          <pc:sldMk cId="2344320662" sldId="2147480126"/>
        </pc:sldMkLst>
        <pc:spChg chg="mod">
          <ac:chgData name="Jon Douglas" userId="4fc04b5e-bb76-409b-89d1-02e24934c452" providerId="ADAL" clId="{94157DEF-933A-E64F-98FB-3B2A9ADCBB8D}" dt="2024-10-22T15:42:58.680" v="298" actId="20577"/>
          <ac:spMkLst>
            <pc:docMk/>
            <pc:sldMk cId="2344320662" sldId="2147480126"/>
            <ac:spMk id="2" creationId="{FA4B0993-BC0E-9B6D-3826-B27D688A3C29}"/>
          </ac:spMkLst>
        </pc:spChg>
        <pc:spChg chg="mod">
          <ac:chgData name="Jon Douglas" userId="4fc04b5e-bb76-409b-89d1-02e24934c452" providerId="ADAL" clId="{94157DEF-933A-E64F-98FB-3B2A9ADCBB8D}" dt="2024-10-22T15:43:57.433" v="520" actId="20577"/>
          <ac:spMkLst>
            <pc:docMk/>
            <pc:sldMk cId="2344320662" sldId="2147480126"/>
            <ac:spMk id="3" creationId="{2FC4B1B9-1DBB-9B10-A895-BE0B0B76A383}"/>
          </ac:spMkLst>
        </pc:spChg>
      </pc:sldChg>
      <pc:sldChg chg="del">
        <pc:chgData name="Jon Douglas" userId="4fc04b5e-bb76-409b-89d1-02e24934c452" providerId="ADAL" clId="{94157DEF-933A-E64F-98FB-3B2A9ADCBB8D}" dt="2024-10-22T15:39:07.574" v="188" actId="2696"/>
        <pc:sldMkLst>
          <pc:docMk/>
          <pc:sldMk cId="3031637723" sldId="2147480127"/>
        </pc:sldMkLst>
      </pc:sldChg>
      <pc:sldChg chg="del">
        <pc:chgData name="Jon Douglas" userId="4fc04b5e-bb76-409b-89d1-02e24934c452" providerId="ADAL" clId="{94157DEF-933A-E64F-98FB-3B2A9ADCBB8D}" dt="2024-10-22T15:38:30.542" v="185" actId="2696"/>
        <pc:sldMkLst>
          <pc:docMk/>
          <pc:sldMk cId="1767470566" sldId="2147480132"/>
        </pc:sldMkLst>
      </pc:sldChg>
      <pc:sldChg chg="ord">
        <pc:chgData name="Jon Douglas" userId="4fc04b5e-bb76-409b-89d1-02e24934c452" providerId="ADAL" clId="{94157DEF-933A-E64F-98FB-3B2A9ADCBB8D}" dt="2024-10-22T15:38:25.681" v="184" actId="20578"/>
        <pc:sldMkLst>
          <pc:docMk/>
          <pc:sldMk cId="2540246402" sldId="2147480133"/>
        </pc:sldMkLst>
      </pc:sldChg>
      <pc:sldChg chg="del">
        <pc:chgData name="Jon Douglas" userId="4fc04b5e-bb76-409b-89d1-02e24934c452" providerId="ADAL" clId="{94157DEF-933A-E64F-98FB-3B2A9ADCBB8D}" dt="2024-10-22T15:38:32.665" v="186" actId="2696"/>
        <pc:sldMkLst>
          <pc:docMk/>
          <pc:sldMk cId="3759264844" sldId="2147480134"/>
        </pc:sldMkLst>
      </pc:sldChg>
      <pc:sldChg chg="del">
        <pc:chgData name="Jon Douglas" userId="4fc04b5e-bb76-409b-89d1-02e24934c452" providerId="ADAL" clId="{94157DEF-933A-E64F-98FB-3B2A9ADCBB8D}" dt="2024-10-22T15:39:07.574" v="188" actId="2696"/>
        <pc:sldMkLst>
          <pc:docMk/>
          <pc:sldMk cId="2338968905" sldId="2147480135"/>
        </pc:sldMkLst>
      </pc:sldChg>
      <pc:sldChg chg="del">
        <pc:chgData name="Jon Douglas" userId="4fc04b5e-bb76-409b-89d1-02e24934c452" providerId="ADAL" clId="{94157DEF-933A-E64F-98FB-3B2A9ADCBB8D}" dt="2024-10-22T15:39:07.574" v="188" actId="2696"/>
        <pc:sldMkLst>
          <pc:docMk/>
          <pc:sldMk cId="3825584571" sldId="2147480136"/>
        </pc:sldMkLst>
      </pc:sldChg>
      <pc:sldChg chg="del">
        <pc:chgData name="Jon Douglas" userId="4fc04b5e-bb76-409b-89d1-02e24934c452" providerId="ADAL" clId="{94157DEF-933A-E64F-98FB-3B2A9ADCBB8D}" dt="2024-10-22T15:39:07.574" v="188" actId="2696"/>
        <pc:sldMkLst>
          <pc:docMk/>
          <pc:sldMk cId="2630312723" sldId="2147480137"/>
        </pc:sldMkLst>
      </pc:sldChg>
      <pc:sldChg chg="del">
        <pc:chgData name="Jon Douglas" userId="4fc04b5e-bb76-409b-89d1-02e24934c452" providerId="ADAL" clId="{94157DEF-933A-E64F-98FB-3B2A9ADCBB8D}" dt="2024-10-22T15:39:07.574" v="188" actId="2696"/>
        <pc:sldMkLst>
          <pc:docMk/>
          <pc:sldMk cId="1722227566" sldId="2147480138"/>
        </pc:sldMkLst>
      </pc:sldChg>
      <pc:sldChg chg="del">
        <pc:chgData name="Jon Douglas" userId="4fc04b5e-bb76-409b-89d1-02e24934c452" providerId="ADAL" clId="{94157DEF-933A-E64F-98FB-3B2A9ADCBB8D}" dt="2024-10-22T15:38:35.268" v="187" actId="2696"/>
        <pc:sldMkLst>
          <pc:docMk/>
          <pc:sldMk cId="1065244038" sldId="2147480139"/>
        </pc:sldMkLst>
      </pc:sldChg>
      <pc:sldChg chg="modSp new mod">
        <pc:chgData name="Jon Douglas" userId="4fc04b5e-bb76-409b-89d1-02e24934c452" providerId="ADAL" clId="{94157DEF-933A-E64F-98FB-3B2A9ADCBB8D}" dt="2024-10-22T15:37:07.596" v="169" actId="20577"/>
        <pc:sldMkLst>
          <pc:docMk/>
          <pc:sldMk cId="1030934063" sldId="2147480140"/>
        </pc:sldMkLst>
        <pc:spChg chg="mod">
          <ac:chgData name="Jon Douglas" userId="4fc04b5e-bb76-409b-89d1-02e24934c452" providerId="ADAL" clId="{94157DEF-933A-E64F-98FB-3B2A9ADCBB8D}" dt="2024-10-22T15:37:07.596" v="169" actId="20577"/>
          <ac:spMkLst>
            <pc:docMk/>
            <pc:sldMk cId="1030934063" sldId="2147480140"/>
            <ac:spMk id="2" creationId="{825555EF-0F34-A701-C6A7-A194798204D3}"/>
          </ac:spMkLst>
        </pc:spChg>
      </pc:sldChg>
    </pc:docChg>
  </pc:docChgLst>
  <pc:docChgLst>
    <pc:chgData name="Jon Douglas" userId="S::jodou@microsoft.com::4fc04b5e-bb76-409b-89d1-02e24934c452" providerId="AD" clId="Web-{2BA17EC3-D177-472F-8D5D-4640A7F1FE99}"/>
    <pc:docChg chg="delSld delSection modSection">
      <pc:chgData name="Jon Douglas" userId="S::jodou@microsoft.com::4fc04b5e-bb76-409b-89d1-02e24934c452" providerId="AD" clId="Web-{2BA17EC3-D177-472F-8D5D-4640A7F1FE99}" dt="2024-11-13T21:44:01.894" v="59"/>
      <pc:docMkLst>
        <pc:docMk/>
      </pc:docMkLst>
      <pc:sldChg chg="del">
        <pc:chgData name="Jon Douglas" userId="S::jodou@microsoft.com::4fc04b5e-bb76-409b-89d1-02e24934c452" providerId="AD" clId="Web-{2BA17EC3-D177-472F-8D5D-4640A7F1FE99}" dt="2024-11-13T21:43:31.378" v="7"/>
        <pc:sldMkLst>
          <pc:docMk/>
          <pc:sldMk cId="318812504" sldId="2147479792"/>
        </pc:sldMkLst>
      </pc:sldChg>
      <pc:sldChg chg="del">
        <pc:chgData name="Jon Douglas" userId="S::jodou@microsoft.com::4fc04b5e-bb76-409b-89d1-02e24934c452" providerId="AD" clId="Web-{2BA17EC3-D177-472F-8D5D-4640A7F1FE99}" dt="2024-11-13T21:43:08.440" v="3"/>
        <pc:sldMkLst>
          <pc:docMk/>
          <pc:sldMk cId="4239842353" sldId="2147479921"/>
        </pc:sldMkLst>
      </pc:sldChg>
      <pc:sldChg chg="del">
        <pc:chgData name="Jon Douglas" userId="S::jodou@microsoft.com::4fc04b5e-bb76-409b-89d1-02e24934c452" providerId="AD" clId="Web-{2BA17EC3-D177-472F-8D5D-4640A7F1FE99}" dt="2024-11-13T21:43:31.425" v="28"/>
        <pc:sldMkLst>
          <pc:docMk/>
          <pc:sldMk cId="213518185" sldId="2147479956"/>
        </pc:sldMkLst>
      </pc:sldChg>
      <pc:sldChg chg="del">
        <pc:chgData name="Jon Douglas" userId="S::jodou@microsoft.com::4fc04b5e-bb76-409b-89d1-02e24934c452" providerId="AD" clId="Web-{2BA17EC3-D177-472F-8D5D-4640A7F1FE99}" dt="2024-11-13T21:43:31.425" v="27"/>
        <pc:sldMkLst>
          <pc:docMk/>
          <pc:sldMk cId="3144364366" sldId="2147479957"/>
        </pc:sldMkLst>
      </pc:sldChg>
      <pc:sldChg chg="del">
        <pc:chgData name="Jon Douglas" userId="S::jodou@microsoft.com::4fc04b5e-bb76-409b-89d1-02e24934c452" providerId="AD" clId="Web-{2BA17EC3-D177-472F-8D5D-4640A7F1FE99}" dt="2024-11-13T21:43:31.425" v="26"/>
        <pc:sldMkLst>
          <pc:docMk/>
          <pc:sldMk cId="1601386472" sldId="2147479958"/>
        </pc:sldMkLst>
      </pc:sldChg>
      <pc:sldChg chg="del">
        <pc:chgData name="Jon Douglas" userId="S::jodou@microsoft.com::4fc04b5e-bb76-409b-89d1-02e24934c452" providerId="AD" clId="Web-{2BA17EC3-D177-472F-8D5D-4640A7F1FE99}" dt="2024-11-13T21:43:31.425" v="23"/>
        <pc:sldMkLst>
          <pc:docMk/>
          <pc:sldMk cId="2442991966" sldId="2147479961"/>
        </pc:sldMkLst>
      </pc:sldChg>
      <pc:sldChg chg="del">
        <pc:chgData name="Jon Douglas" userId="S::jodou@microsoft.com::4fc04b5e-bb76-409b-89d1-02e24934c452" providerId="AD" clId="Web-{2BA17EC3-D177-472F-8D5D-4640A7F1FE99}" dt="2024-11-13T21:43:31.425" v="22"/>
        <pc:sldMkLst>
          <pc:docMk/>
          <pc:sldMk cId="363685506" sldId="2147479962"/>
        </pc:sldMkLst>
      </pc:sldChg>
      <pc:sldChg chg="del">
        <pc:chgData name="Jon Douglas" userId="S::jodou@microsoft.com::4fc04b5e-bb76-409b-89d1-02e24934c452" providerId="AD" clId="Web-{2BA17EC3-D177-472F-8D5D-4640A7F1FE99}" dt="2024-11-13T21:43:31.425" v="20"/>
        <pc:sldMkLst>
          <pc:docMk/>
          <pc:sldMk cId="2060973559" sldId="2147479964"/>
        </pc:sldMkLst>
      </pc:sldChg>
      <pc:sldChg chg="del">
        <pc:chgData name="Jon Douglas" userId="S::jodou@microsoft.com::4fc04b5e-bb76-409b-89d1-02e24934c452" providerId="AD" clId="Web-{2BA17EC3-D177-472F-8D5D-4640A7F1FE99}" dt="2024-11-13T21:43:31.456" v="47"/>
        <pc:sldMkLst>
          <pc:docMk/>
          <pc:sldMk cId="4278715530" sldId="2147479965"/>
        </pc:sldMkLst>
      </pc:sldChg>
      <pc:sldChg chg="del">
        <pc:chgData name="Jon Douglas" userId="S::jodou@microsoft.com::4fc04b5e-bb76-409b-89d1-02e24934c452" providerId="AD" clId="Web-{2BA17EC3-D177-472F-8D5D-4640A7F1FE99}" dt="2024-11-13T21:43:31.456" v="48"/>
        <pc:sldMkLst>
          <pc:docMk/>
          <pc:sldMk cId="923794121" sldId="2147479969"/>
        </pc:sldMkLst>
      </pc:sldChg>
      <pc:sldChg chg="del">
        <pc:chgData name="Jon Douglas" userId="S::jodou@microsoft.com::4fc04b5e-bb76-409b-89d1-02e24934c452" providerId="AD" clId="Web-{2BA17EC3-D177-472F-8D5D-4640A7F1FE99}" dt="2024-11-13T21:43:31.456" v="42"/>
        <pc:sldMkLst>
          <pc:docMk/>
          <pc:sldMk cId="3654296366" sldId="2147479971"/>
        </pc:sldMkLst>
      </pc:sldChg>
      <pc:sldChg chg="del">
        <pc:chgData name="Jon Douglas" userId="S::jodou@microsoft.com::4fc04b5e-bb76-409b-89d1-02e24934c452" providerId="AD" clId="Web-{2BA17EC3-D177-472F-8D5D-4640A7F1FE99}" dt="2024-11-13T21:43:31.456" v="41"/>
        <pc:sldMkLst>
          <pc:docMk/>
          <pc:sldMk cId="112703413" sldId="2147479974"/>
        </pc:sldMkLst>
      </pc:sldChg>
      <pc:sldChg chg="del">
        <pc:chgData name="Jon Douglas" userId="S::jodou@microsoft.com::4fc04b5e-bb76-409b-89d1-02e24934c452" providerId="AD" clId="Web-{2BA17EC3-D177-472F-8D5D-4640A7F1FE99}" dt="2024-11-13T21:43:31.440" v="39"/>
        <pc:sldMkLst>
          <pc:docMk/>
          <pc:sldMk cId="3041506190" sldId="2147479979"/>
        </pc:sldMkLst>
      </pc:sldChg>
      <pc:sldChg chg="del">
        <pc:chgData name="Jon Douglas" userId="S::jodou@microsoft.com::4fc04b5e-bb76-409b-89d1-02e24934c452" providerId="AD" clId="Web-{2BA17EC3-D177-472F-8D5D-4640A7F1FE99}" dt="2024-11-13T21:43:31.456" v="43"/>
        <pc:sldMkLst>
          <pc:docMk/>
          <pc:sldMk cId="1730723122" sldId="2147479981"/>
        </pc:sldMkLst>
      </pc:sldChg>
      <pc:sldChg chg="del">
        <pc:chgData name="Jon Douglas" userId="S::jodou@microsoft.com::4fc04b5e-bb76-409b-89d1-02e24934c452" providerId="AD" clId="Web-{2BA17EC3-D177-472F-8D5D-4640A7F1FE99}" dt="2024-11-13T21:43:31.456" v="45"/>
        <pc:sldMkLst>
          <pc:docMk/>
          <pc:sldMk cId="3839490457" sldId="2147479983"/>
        </pc:sldMkLst>
      </pc:sldChg>
      <pc:sldChg chg="del">
        <pc:chgData name="Jon Douglas" userId="S::jodou@microsoft.com::4fc04b5e-bb76-409b-89d1-02e24934c452" providerId="AD" clId="Web-{2BA17EC3-D177-472F-8D5D-4640A7F1FE99}" dt="2024-11-13T21:43:31.425" v="25"/>
        <pc:sldMkLst>
          <pc:docMk/>
          <pc:sldMk cId="13448671" sldId="2147479987"/>
        </pc:sldMkLst>
      </pc:sldChg>
      <pc:sldChg chg="del">
        <pc:chgData name="Jon Douglas" userId="S::jodou@microsoft.com::4fc04b5e-bb76-409b-89d1-02e24934c452" providerId="AD" clId="Web-{2BA17EC3-D177-472F-8D5D-4640A7F1FE99}" dt="2024-11-13T21:43:31.425" v="24"/>
        <pc:sldMkLst>
          <pc:docMk/>
          <pc:sldMk cId="1520187588" sldId="2147479988"/>
        </pc:sldMkLst>
      </pc:sldChg>
      <pc:sldChg chg="del">
        <pc:chgData name="Jon Douglas" userId="S::jodou@microsoft.com::4fc04b5e-bb76-409b-89d1-02e24934c452" providerId="AD" clId="Web-{2BA17EC3-D177-472F-8D5D-4640A7F1FE99}" dt="2024-11-13T21:43:31.409" v="17"/>
        <pc:sldMkLst>
          <pc:docMk/>
          <pc:sldMk cId="3088764887" sldId="2147479991"/>
        </pc:sldMkLst>
      </pc:sldChg>
      <pc:sldChg chg="del">
        <pc:chgData name="Jon Douglas" userId="S::jodou@microsoft.com::4fc04b5e-bb76-409b-89d1-02e24934c452" providerId="AD" clId="Web-{2BA17EC3-D177-472F-8D5D-4640A7F1FE99}" dt="2024-11-13T21:43:31.409" v="16"/>
        <pc:sldMkLst>
          <pc:docMk/>
          <pc:sldMk cId="2265812949" sldId="2147479992"/>
        </pc:sldMkLst>
      </pc:sldChg>
      <pc:sldChg chg="del">
        <pc:chgData name="Jon Douglas" userId="S::jodou@microsoft.com::4fc04b5e-bb76-409b-89d1-02e24934c452" providerId="AD" clId="Web-{2BA17EC3-D177-472F-8D5D-4640A7F1FE99}" dt="2024-11-13T21:43:31.409" v="15"/>
        <pc:sldMkLst>
          <pc:docMk/>
          <pc:sldMk cId="2233352688" sldId="2147480002"/>
        </pc:sldMkLst>
      </pc:sldChg>
      <pc:sldChg chg="del">
        <pc:chgData name="Jon Douglas" userId="S::jodou@microsoft.com::4fc04b5e-bb76-409b-89d1-02e24934c452" providerId="AD" clId="Web-{2BA17EC3-D177-472F-8D5D-4640A7F1FE99}" dt="2024-11-13T21:43:31.440" v="36"/>
        <pc:sldMkLst>
          <pc:docMk/>
          <pc:sldMk cId="1547017170" sldId="2147480016"/>
        </pc:sldMkLst>
      </pc:sldChg>
      <pc:sldChg chg="del">
        <pc:chgData name="Jon Douglas" userId="S::jodou@microsoft.com::4fc04b5e-bb76-409b-89d1-02e24934c452" providerId="AD" clId="Web-{2BA17EC3-D177-472F-8D5D-4640A7F1FE99}" dt="2024-11-13T21:43:31.440" v="34"/>
        <pc:sldMkLst>
          <pc:docMk/>
          <pc:sldMk cId="1735986985" sldId="2147480021"/>
        </pc:sldMkLst>
      </pc:sldChg>
      <pc:sldChg chg="del">
        <pc:chgData name="Jon Douglas" userId="S::jodou@microsoft.com::4fc04b5e-bb76-409b-89d1-02e24934c452" providerId="AD" clId="Web-{2BA17EC3-D177-472F-8D5D-4640A7F1FE99}" dt="2024-11-13T21:43:31.440" v="33"/>
        <pc:sldMkLst>
          <pc:docMk/>
          <pc:sldMk cId="1656276729" sldId="2147480023"/>
        </pc:sldMkLst>
      </pc:sldChg>
      <pc:sldChg chg="del">
        <pc:chgData name="Jon Douglas" userId="S::jodou@microsoft.com::4fc04b5e-bb76-409b-89d1-02e24934c452" providerId="AD" clId="Web-{2BA17EC3-D177-472F-8D5D-4640A7F1FE99}" dt="2024-11-13T21:43:31.440" v="32"/>
        <pc:sldMkLst>
          <pc:docMk/>
          <pc:sldMk cId="3840763698" sldId="2147480025"/>
        </pc:sldMkLst>
      </pc:sldChg>
      <pc:sldChg chg="del">
        <pc:chgData name="Jon Douglas" userId="S::jodou@microsoft.com::4fc04b5e-bb76-409b-89d1-02e24934c452" providerId="AD" clId="Web-{2BA17EC3-D177-472F-8D5D-4640A7F1FE99}" dt="2024-11-13T21:43:31.425" v="29"/>
        <pc:sldMkLst>
          <pc:docMk/>
          <pc:sldMk cId="661268805" sldId="2147480029"/>
        </pc:sldMkLst>
      </pc:sldChg>
      <pc:sldChg chg="del">
        <pc:chgData name="Jon Douglas" userId="S::jodou@microsoft.com::4fc04b5e-bb76-409b-89d1-02e24934c452" providerId="AD" clId="Web-{2BA17EC3-D177-472F-8D5D-4640A7F1FE99}" dt="2024-11-13T21:43:31.440" v="30"/>
        <pc:sldMkLst>
          <pc:docMk/>
          <pc:sldMk cId="2214764089" sldId="2147480030"/>
        </pc:sldMkLst>
      </pc:sldChg>
      <pc:sldChg chg="del">
        <pc:chgData name="Jon Douglas" userId="S::jodou@microsoft.com::4fc04b5e-bb76-409b-89d1-02e24934c452" providerId="AD" clId="Web-{2BA17EC3-D177-472F-8D5D-4640A7F1FE99}" dt="2024-11-13T21:43:31.409" v="9"/>
        <pc:sldMkLst>
          <pc:docMk/>
          <pc:sldMk cId="4160803684" sldId="2147480034"/>
        </pc:sldMkLst>
      </pc:sldChg>
      <pc:sldChg chg="del">
        <pc:chgData name="Jon Douglas" userId="S::jodou@microsoft.com::4fc04b5e-bb76-409b-89d1-02e24934c452" providerId="AD" clId="Web-{2BA17EC3-D177-472F-8D5D-4640A7F1FE99}" dt="2024-11-13T21:43:31.378" v="8"/>
        <pc:sldMkLst>
          <pc:docMk/>
          <pc:sldMk cId="1001658753" sldId="2147480035"/>
        </pc:sldMkLst>
      </pc:sldChg>
      <pc:sldChg chg="del">
        <pc:chgData name="Jon Douglas" userId="S::jodou@microsoft.com::4fc04b5e-bb76-409b-89d1-02e24934c452" providerId="AD" clId="Web-{2BA17EC3-D177-472F-8D5D-4640A7F1FE99}" dt="2024-11-13T21:43:31.409" v="18"/>
        <pc:sldMkLst>
          <pc:docMk/>
          <pc:sldMk cId="1942575323" sldId="2147480036"/>
        </pc:sldMkLst>
      </pc:sldChg>
      <pc:sldChg chg="del">
        <pc:chgData name="Jon Douglas" userId="S::jodou@microsoft.com::4fc04b5e-bb76-409b-89d1-02e24934c452" providerId="AD" clId="Web-{2BA17EC3-D177-472F-8D5D-4640A7F1FE99}" dt="2024-11-13T21:43:31.440" v="40"/>
        <pc:sldMkLst>
          <pc:docMk/>
          <pc:sldMk cId="3241679742" sldId="2147480039"/>
        </pc:sldMkLst>
      </pc:sldChg>
      <pc:sldChg chg="del">
        <pc:chgData name="Jon Douglas" userId="S::jodou@microsoft.com::4fc04b5e-bb76-409b-89d1-02e24934c452" providerId="AD" clId="Web-{2BA17EC3-D177-472F-8D5D-4640A7F1FE99}" dt="2024-11-13T21:43:31.440" v="35"/>
        <pc:sldMkLst>
          <pc:docMk/>
          <pc:sldMk cId="12256270" sldId="2147480046"/>
        </pc:sldMkLst>
      </pc:sldChg>
      <pc:sldChg chg="del">
        <pc:chgData name="Jon Douglas" userId="S::jodou@microsoft.com::4fc04b5e-bb76-409b-89d1-02e24934c452" providerId="AD" clId="Web-{2BA17EC3-D177-472F-8D5D-4640A7F1FE99}" dt="2024-11-13T21:43:31.409" v="14"/>
        <pc:sldMkLst>
          <pc:docMk/>
          <pc:sldMk cId="3765804884" sldId="2147480054"/>
        </pc:sldMkLst>
      </pc:sldChg>
      <pc:sldChg chg="del">
        <pc:chgData name="Jon Douglas" userId="S::jodou@microsoft.com::4fc04b5e-bb76-409b-89d1-02e24934c452" providerId="AD" clId="Web-{2BA17EC3-D177-472F-8D5D-4640A7F1FE99}" dt="2024-11-13T21:43:31.409" v="10"/>
        <pc:sldMkLst>
          <pc:docMk/>
          <pc:sldMk cId="2975074430" sldId="2147480055"/>
        </pc:sldMkLst>
      </pc:sldChg>
      <pc:sldChg chg="del">
        <pc:chgData name="Jon Douglas" userId="S::jodou@microsoft.com::4fc04b5e-bb76-409b-89d1-02e24934c452" providerId="AD" clId="Web-{2BA17EC3-D177-472F-8D5D-4640A7F1FE99}" dt="2024-11-13T21:43:31.425" v="19"/>
        <pc:sldMkLst>
          <pc:docMk/>
          <pc:sldMk cId="84299884" sldId="2147480076"/>
        </pc:sldMkLst>
      </pc:sldChg>
      <pc:sldChg chg="del">
        <pc:chgData name="Jon Douglas" userId="S::jodou@microsoft.com::4fc04b5e-bb76-409b-89d1-02e24934c452" providerId="AD" clId="Web-{2BA17EC3-D177-472F-8D5D-4640A7F1FE99}" dt="2024-11-13T21:43:31.425" v="21"/>
        <pc:sldMkLst>
          <pc:docMk/>
          <pc:sldMk cId="808965783" sldId="2147480078"/>
        </pc:sldMkLst>
      </pc:sldChg>
      <pc:sldChg chg="del">
        <pc:chgData name="Jon Douglas" userId="S::jodou@microsoft.com::4fc04b5e-bb76-409b-89d1-02e24934c452" providerId="AD" clId="Web-{2BA17EC3-D177-472F-8D5D-4640A7F1FE99}" dt="2024-11-13T21:43:31.440" v="38"/>
        <pc:sldMkLst>
          <pc:docMk/>
          <pc:sldMk cId="1639696041" sldId="2147480079"/>
        </pc:sldMkLst>
      </pc:sldChg>
      <pc:sldChg chg="del">
        <pc:chgData name="Jon Douglas" userId="S::jodou@microsoft.com::4fc04b5e-bb76-409b-89d1-02e24934c452" providerId="AD" clId="Web-{2BA17EC3-D177-472F-8D5D-4640A7F1FE99}" dt="2024-11-13T21:43:31.409" v="12"/>
        <pc:sldMkLst>
          <pc:docMk/>
          <pc:sldMk cId="2717775895" sldId="2147480080"/>
        </pc:sldMkLst>
      </pc:sldChg>
      <pc:sldChg chg="del">
        <pc:chgData name="Jon Douglas" userId="S::jodou@microsoft.com::4fc04b5e-bb76-409b-89d1-02e24934c452" providerId="AD" clId="Web-{2BA17EC3-D177-472F-8D5D-4640A7F1FE99}" dt="2024-11-13T21:43:31.440" v="37"/>
        <pc:sldMkLst>
          <pc:docMk/>
          <pc:sldMk cId="2066249879" sldId="2147480084"/>
        </pc:sldMkLst>
      </pc:sldChg>
      <pc:sldChg chg="del">
        <pc:chgData name="Jon Douglas" userId="S::jodou@microsoft.com::4fc04b5e-bb76-409b-89d1-02e24934c452" providerId="AD" clId="Web-{2BA17EC3-D177-472F-8D5D-4640A7F1FE99}" dt="2024-11-13T21:43:19.174" v="6"/>
        <pc:sldMkLst>
          <pc:docMk/>
          <pc:sldMk cId="2511733598" sldId="2147480102"/>
        </pc:sldMkLst>
      </pc:sldChg>
      <pc:sldChg chg="del">
        <pc:chgData name="Jon Douglas" userId="S::jodou@microsoft.com::4fc04b5e-bb76-409b-89d1-02e24934c452" providerId="AD" clId="Web-{2BA17EC3-D177-472F-8D5D-4640A7F1FE99}" dt="2024-11-13T21:43:19.159" v="5"/>
        <pc:sldMkLst>
          <pc:docMk/>
          <pc:sldMk cId="777190990" sldId="2147480108"/>
        </pc:sldMkLst>
      </pc:sldChg>
      <pc:sldChg chg="del">
        <pc:chgData name="Jon Douglas" userId="S::jodou@microsoft.com::4fc04b5e-bb76-409b-89d1-02e24934c452" providerId="AD" clId="Web-{2BA17EC3-D177-472F-8D5D-4640A7F1FE99}" dt="2024-11-13T21:43:31.456" v="46"/>
        <pc:sldMkLst>
          <pc:docMk/>
          <pc:sldMk cId="1562487398" sldId="2147480109"/>
        </pc:sldMkLst>
      </pc:sldChg>
      <pc:sldChg chg="del">
        <pc:chgData name="Jon Douglas" userId="S::jodou@microsoft.com::4fc04b5e-bb76-409b-89d1-02e24934c452" providerId="AD" clId="Web-{2BA17EC3-D177-472F-8D5D-4640A7F1FE99}" dt="2024-11-13T21:43:31.440" v="31"/>
        <pc:sldMkLst>
          <pc:docMk/>
          <pc:sldMk cId="653150455" sldId="2147480110"/>
        </pc:sldMkLst>
      </pc:sldChg>
      <pc:sldChg chg="del">
        <pc:chgData name="Jon Douglas" userId="S::jodou@microsoft.com::4fc04b5e-bb76-409b-89d1-02e24934c452" providerId="AD" clId="Web-{2BA17EC3-D177-472F-8D5D-4640A7F1FE99}" dt="2024-11-13T21:43:31.456" v="44"/>
        <pc:sldMkLst>
          <pc:docMk/>
          <pc:sldMk cId="4025746124" sldId="2147480112"/>
        </pc:sldMkLst>
      </pc:sldChg>
      <pc:sldChg chg="del">
        <pc:chgData name="Jon Douglas" userId="S::jodou@microsoft.com::4fc04b5e-bb76-409b-89d1-02e24934c452" providerId="AD" clId="Web-{2BA17EC3-D177-472F-8D5D-4640A7F1FE99}" dt="2024-11-13T21:43:31.409" v="13"/>
        <pc:sldMkLst>
          <pc:docMk/>
          <pc:sldMk cId="3469795452" sldId="2147480114"/>
        </pc:sldMkLst>
      </pc:sldChg>
      <pc:sldChg chg="del">
        <pc:chgData name="Jon Douglas" userId="S::jodou@microsoft.com::4fc04b5e-bb76-409b-89d1-02e24934c452" providerId="AD" clId="Web-{2BA17EC3-D177-472F-8D5D-4640A7F1FE99}" dt="2024-11-13T21:43:31.409" v="11"/>
        <pc:sldMkLst>
          <pc:docMk/>
          <pc:sldMk cId="2869858007" sldId="2147480118"/>
        </pc:sldMkLst>
      </pc:sldChg>
      <pc:sldChg chg="del">
        <pc:chgData name="Jon Douglas" userId="S::jodou@microsoft.com::4fc04b5e-bb76-409b-89d1-02e24934c452" providerId="AD" clId="Web-{2BA17EC3-D177-472F-8D5D-4640A7F1FE99}" dt="2024-11-13T21:42:47.205" v="0"/>
        <pc:sldMkLst>
          <pc:docMk/>
          <pc:sldMk cId="3270874333" sldId="2147480123"/>
        </pc:sldMkLst>
      </pc:sldChg>
      <pc:sldChg chg="del">
        <pc:chgData name="Jon Douglas" userId="S::jodou@microsoft.com::4fc04b5e-bb76-409b-89d1-02e24934c452" providerId="AD" clId="Web-{2BA17EC3-D177-472F-8D5D-4640A7F1FE99}" dt="2024-11-13T21:42:55.799" v="1"/>
        <pc:sldMkLst>
          <pc:docMk/>
          <pc:sldMk cId="2540246402" sldId="214748013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11/13/2024 1:42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11/13/2024 1:42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type.com/en/press-releases/sonatype-9th-annual-state-of-the-software-supply-chain-repor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hlinkClick r:id="rId3"/>
              </a:rPr>
              <a:t>Sonatype’s</a:t>
            </a:r>
            <a:r>
              <a:rPr lang="en-US">
                <a:hlinkClick r:id="rId3"/>
              </a:rPr>
              <a:t> 9th Annual State of the Software Supply Chain Report Reveals Ways to Improve Developer, </a:t>
            </a:r>
            <a:r>
              <a:rPr lang="en-US" err="1">
                <a:hlinkClick r:id="rId3"/>
              </a:rPr>
              <a:t>DevSecOps</a:t>
            </a:r>
            <a:r>
              <a:rPr lang="en-US">
                <a:hlinkClick r:id="rId3"/>
              </a:rPr>
              <a:t> Efficiency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1:42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8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4C75D-EA16-2D7D-F37F-A5D2A15B9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B4C7A0-5EEE-FD68-72C2-B8D5192F3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2394B-FC82-92B4-D138-772A9B4AF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139B2DE-4DC5-38FF-9CC3-6A0B7AD7A8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4584-611E-E978-F489-3CE838F17F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45CF5A-184D-578B-AAE4-E52BEAFCBF1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61078-1A1A-F939-8A18-0E42C8D1D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3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purple background&#10;&#10;Description automatically generated">
            <a:extLst>
              <a:ext uri="{FF2B5EF4-FFF2-40B4-BE49-F238E27FC236}">
                <a16:creationId xmlns:a16="http://schemas.microsoft.com/office/drawing/2014/main" id="{9EC24759-7464-C6B7-9792-89C064184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2029789"/>
            <a:ext cx="12199747" cy="482639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C041-532F-F43B-E56A-D11D70FAF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D7AE4CB-4BC7-3659-5E28-0484F77A1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6AA99-1297-12FD-081B-24CFF550E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8DE64F1-DF22-E589-8C11-ACD55B9D7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45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57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78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43DD3C-EF39-7D63-6E80-000308716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7C40130-58B8-AAEF-0A32-6EC8DAE77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34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2731B-8354-7EF5-645C-6A15D1B14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620E8-F1EC-5C81-27C7-D07C4CC88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8B521DC-FCFC-AA5C-BB30-40A68EF5B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8" y="2225047"/>
            <a:ext cx="4448427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2" y="3405030"/>
            <a:ext cx="5046645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992966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5" y="2814514"/>
            <a:ext cx="3923723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25000">
                <a:schemeClr val="accent2"/>
              </a:gs>
              <a:gs pos="63000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8" y="3995552"/>
            <a:ext cx="2837179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76EA7-55DD-7A4E-0E59-9006E89A8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952D33F-DC45-A4BA-37E7-8124B975E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412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713C9-B45C-A1D1-2680-F6C4780CA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ED0F27B-6FD7-DAAB-45DB-AC3D37480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6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gradFill flip="none" rotWithShape="1">
          <a:gsLst>
            <a:gs pos="85000">
              <a:schemeClr val="bg1"/>
            </a:gs>
            <a:gs pos="70000">
              <a:schemeClr val="bg1"/>
            </a:gs>
            <a:gs pos="40000">
              <a:srgbClr val="9C89E7"/>
            </a:gs>
            <a:gs pos="32000">
              <a:srgbClr val="7F66E0"/>
            </a:gs>
            <a:gs pos="19000">
              <a:srgbClr val="6546D9"/>
            </a:gs>
            <a:gs pos="47000">
              <a:srgbClr val="CEC4F3"/>
            </a:gs>
            <a:gs pos="13000">
              <a:srgbClr val="5633D5"/>
            </a:gs>
            <a:gs pos="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robot in space&#10;&#10;Description automatically generated">
            <a:extLst>
              <a:ext uri="{FF2B5EF4-FFF2-40B4-BE49-F238E27FC236}">
                <a16:creationId xmlns:a16="http://schemas.microsoft.com/office/drawing/2014/main" id="{9BABC30B-38E4-657A-DE90-64F92FF3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19" y="-10708"/>
            <a:ext cx="12211034" cy="6868707"/>
          </a:xfrm>
          <a:prstGeom prst="rect">
            <a:avLst/>
          </a:prstGeom>
          <a:noFill/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ed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C8529-E697-C779-911F-2EAE00ABD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ECFAA84-EEA6-8DBB-7C4D-C94FCA523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1463520"/>
            <a:ext cx="7307582" cy="1263966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3EE21699-2E7B-D11E-CB54-C8DE57873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3013350"/>
            <a:ext cx="7307582" cy="331770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3" name="Rounded Rectangle 2">
            <a:extLst>
              <a:ext uri="{FF2B5EF4-FFF2-40B4-BE49-F238E27FC236}">
                <a16:creationId xmlns:a16="http://schemas.microsoft.com/office/drawing/2014/main" id="{61E8D7CC-F04F-3221-C8E7-BAA5D73B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4367983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FEB3664-78E6-0581-0128-912A24E5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3381738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3FC8617E-9EA2-8C56-BF9F-C0DE064C0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5334634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897" y="3550865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4719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002ECEE-477F-7C0F-7637-F359AC1556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8491" y="3547419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1687FED-80AC-D2C2-5F10-C3866BA17C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9567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8F7E301-3241-A793-8E50-0C46BA58C6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0540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E4F3366-E466-F280-A01F-D4CD51F17A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19263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D9F10BBD-64C7-7999-4540-62B34083C4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0235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84CBE9D3-8223-8676-BFED-E7F20A86AC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73897" y="454120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9F47264A-C292-DDE5-5B8A-C03D1828EB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73897" y="551238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6059E30-1AE7-8000-A01F-AF05F6CCA3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58491" y="4531561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8CDFCB61-9790-C554-CED4-EFD4BC843F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58491" y="5500205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95FA03A-4709-09EB-3EF7-5E45713435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4719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9BC2615-95A0-0D90-64E4-934D87DFCB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567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AD44E6B-2226-267A-C1B7-AC481D3768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0540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F89A978-BB55-928A-3D50-E33229CCE8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9263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CA598A1-BB42-FC51-A835-57B109B2B6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10235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3175550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CE14285C-CEF9-206F-D327-EC97E6888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2227"/>
            <a:ext cx="12191999" cy="482639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0" y="0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719478DA-0DD7-5CE3-C2F1-F5D2C8A2D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924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 side by s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E3974D-648B-CEC0-DAC9-9434567BF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5056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76B0520-106B-C90B-EA7C-6CDA24D27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9620" y="0"/>
            <a:ext cx="4448436" cy="3840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19" y="2309810"/>
            <a:ext cx="3588023" cy="1107996"/>
          </a:xfrm>
        </p:spPr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588023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9504" y="2019300"/>
            <a:ext cx="6899884" cy="0"/>
          </a:xfrm>
          <a:prstGeom prst="line">
            <a:avLst/>
          </a:prstGeom>
          <a:ln w="38100" cap="rnd">
            <a:gradFill>
              <a:gsLst>
                <a:gs pos="100000">
                  <a:schemeClr val="accent2"/>
                </a:gs>
                <a:gs pos="11000">
                  <a:schemeClr val="accent1"/>
                </a:gs>
              </a:gsLst>
              <a:lin ang="3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05FA33-9ECE-89D3-0FF6-8A6666DF2B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504" y="2350840"/>
            <a:ext cx="4669961" cy="1107996"/>
          </a:xfrm>
        </p:spPr>
        <p:txBody>
          <a:bodyPr anchor="t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1925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91593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5A47A8-2169-3B79-8B20-64EF77DA2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AFC7090-85B0-2F63-6B34-67B6D4F7B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40C042-CC91-F47A-3F2F-15158DFA2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8" name="Picture 1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A3B521F-027C-87FA-446D-515F0F0A6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956286-1F73-55E9-EE86-37DB3DEEA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5915901-ECDB-4EF4-A1CE-7C0BC1835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1035" y="3601532"/>
            <a:ext cx="0" cy="420453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21385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8D28CF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15385" y="3601532"/>
            <a:ext cx="0" cy="420453"/>
          </a:xfrm>
          <a:prstGeom prst="line">
            <a:avLst/>
          </a:prstGeom>
          <a:ln w="38100">
            <a:gradFill>
              <a:gsLst>
                <a:gs pos="0">
                  <a:srgbClr val="B01EC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5997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C914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263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5671F1-8A09-40EC-4D54-B982D926EC96}"/>
              </a:ext>
            </a:extLst>
          </p:cNvPr>
          <p:cNvSpPr/>
          <p:nvPr userDrawn="1"/>
        </p:nvSpPr>
        <p:spPr bwMode="auto">
          <a:xfrm>
            <a:off x="615698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9BC68-C6B8-D565-0748-28A968730E80}"/>
              </a:ext>
            </a:extLst>
          </p:cNvPr>
          <p:cNvSpPr/>
          <p:nvPr userDrawn="1"/>
        </p:nvSpPr>
        <p:spPr bwMode="auto">
          <a:xfrm>
            <a:off x="3362983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ADFA63-F307-3FDB-6B54-2A0F899E8837}"/>
              </a:ext>
            </a:extLst>
          </p:cNvPr>
          <p:cNvSpPr/>
          <p:nvPr userDrawn="1"/>
        </p:nvSpPr>
        <p:spPr bwMode="auto">
          <a:xfrm>
            <a:off x="8957595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6" grpId="0" animBg="1"/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45E06-51A3-E060-6B22-CEC57F659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1B409D9-E895-BDB4-8849-C1D396AE7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4333" y="1779608"/>
            <a:ext cx="0" cy="661840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9D25C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C316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1488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07758F-21F8-E400-CC05-3A31A541E844}"/>
              </a:ext>
            </a:extLst>
          </p:cNvPr>
          <p:cNvSpPr/>
          <p:nvPr userDrawn="1"/>
        </p:nvSpPr>
        <p:spPr bwMode="auto">
          <a:xfrm>
            <a:off x="4473920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8B7DA2-3202-0F32-94B6-7D5589B91681}"/>
              </a:ext>
            </a:extLst>
          </p:cNvPr>
          <p:cNvSpPr/>
          <p:nvPr userDrawn="1"/>
        </p:nvSpPr>
        <p:spPr bwMode="auto">
          <a:xfrm>
            <a:off x="8401343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C9259-A640-B1D4-1765-123B9C6C8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7789CAA-6273-7DA9-120D-03D4DFDF4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87600A-7F4D-2BE2-D906-E2BD322A812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238055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F51DDD-B21D-3515-DB4F-76896FD7A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83212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252EB1F-4DF1-3AB1-1380-402B3B6EE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D2C26F-820C-FF4F-F80D-E6DDEC8776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38443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ED0A8-5272-42EA-6805-B8390E361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0AE62-0ED5-F3BC-7F78-FBBECB925BC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60527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82A6D5-A981-23F6-2D5B-77818772E1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1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filmstrip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3BAD4-E2BA-089E-7EFA-AFAF4B199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B64663-6E91-0B31-A84B-BB9FA049D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078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0606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6514B-0157-5C0F-848E-AD2F01700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lock 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9696F-B55A-B67B-F199-23FB12BCD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B96054D-C752-A3F3-9BA2-32CB9F1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BEC6A-EDEA-06B5-C669-F57ED969C4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11DFDFA-44E1-8979-00DD-CFA89173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57938" y="1675158"/>
            <a:ext cx="3799841" cy="363129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958941" y="1778698"/>
            <a:ext cx="3597835" cy="3424216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8" name="Picture 7" descr="A black and purple rectangle&#10;&#10;Description automatically generated">
            <a:extLst>
              <a:ext uri="{FF2B5EF4-FFF2-40B4-BE49-F238E27FC236}">
                <a16:creationId xmlns:a16="http://schemas.microsoft.com/office/drawing/2014/main" id="{090A45EB-2D4F-8298-AA38-E1C56B8D65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776" y="1388018"/>
            <a:ext cx="379674" cy="379674"/>
          </a:xfrm>
          <a:prstGeom prst="rect">
            <a:avLst/>
          </a:prstGeom>
        </p:spPr>
      </p:pic>
      <p:pic>
        <p:nvPicPr>
          <p:cNvPr id="9" name="Picture 8" descr="A black and purple corner&#10;&#10;Description automatically generated">
            <a:extLst>
              <a:ext uri="{FF2B5EF4-FFF2-40B4-BE49-F238E27FC236}">
                <a16:creationId xmlns:a16="http://schemas.microsoft.com/office/drawing/2014/main" id="{49CCE1B5-475F-A70F-53A8-CF2FEDC9D9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51" y="5195684"/>
            <a:ext cx="379674" cy="3796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3562E1F-7287-9D29-F0B9-BB225A553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3013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6FBDDF7-5CE2-295C-C243-A289DC507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013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01673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round images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D2B24-D767-6A81-7A3A-4EB5DC071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A6876A5-0709-64A8-7027-5F1091C34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029985C-3AFB-F587-A7DB-738DEF58E4E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3485661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07DA10-5502-3891-9D9E-89EEDD82F5F3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6387122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49B88A-2F2C-C227-EDED-DECE8A82FDD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9288584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624F15-6CD7-3E67-AC30-FF4C14934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7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8ACD423A-5E53-D87A-0354-F8207EF4E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B3BCB5BD-1B12-21A8-C6B6-2A57106BDB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100" y="0"/>
            <a:ext cx="52699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3" descr="A purple ball on a purple ball on a clear bar&#10;&#10;Description automatically generated with medium confidence">
            <a:extLst>
              <a:ext uri="{FF2B5EF4-FFF2-40B4-BE49-F238E27FC236}">
                <a16:creationId xmlns:a16="http://schemas.microsoft.com/office/drawing/2014/main" id="{6D2976F6-ACFD-86C8-D54A-5D6006ED7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3957639" y="-1"/>
            <a:ext cx="8234362" cy="5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5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ADBFE-C736-3C63-F2B0-0E8749F1A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27967B5-D35D-AACF-06A4-0E42E5CF7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642947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D7969A-8773-9EDF-DC92-BA9D58D551B5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2899508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7A879F-00F3-4924-BB38-7BFCD8D11923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ltGray">
          <a:xfrm>
            <a:off x="5226539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8E3DAE-9F49-F1CB-B401-ABA19A65E4C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541847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14182EE-8ADB-21BC-4705-6FDE85A7D5C5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ltGray">
          <a:xfrm>
            <a:off x="9863016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21F7F2-283D-1D39-FFE5-F8F20679E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320606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29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C776D-0B0A-055D-CA70-40BDA2B77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51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A869C8B-6D1C-5F72-5874-6EF0B4162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1A77B2-A988-B9A1-DE55-3FD25E9F57D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7102333" y="1853587"/>
            <a:ext cx="3760469" cy="376047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190500" dir="4200000" sx="90000" sy="9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CD966E-E41B-2292-2FDD-5ECBF89BE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B9A43D5-2208-00A3-5F39-11C96AAF86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Speaker name or subtitle text </a:t>
            </a:r>
          </a:p>
        </p:txBody>
      </p:sp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4907D-6DD7-6323-8BB1-B46C3FDC3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32038-5440-10A1-12BB-F4C5C374D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7D5364E-259D-F681-CD2A-1CF0525CA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F059447-B210-BD67-21A3-BFC886D5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3397" y="1638661"/>
            <a:ext cx="6014226" cy="3481948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AF843BC-20B5-FE0F-AA13-29B399C600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729653"/>
            <a:ext cx="450957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823F54-8810-FC6F-10F7-C7461A4C5C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3250579"/>
            <a:ext cx="4509576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41C9ED-F35D-FD6C-0995-1FD66FF8F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1222577"/>
            <a:ext cx="4523099" cy="12736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8FF79EA-382F-2621-818D-D9C5A4D25B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54273" y="1753155"/>
            <a:ext cx="5772478" cy="325295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CA0498-299E-E23F-C85B-C56B1CFF53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218" y="521826"/>
            <a:ext cx="2291061" cy="308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88900" dist="25400" dir="2820000" algn="tl" rotWithShape="0">
              <a:schemeClr val="accent2">
                <a:lumMod val="50000"/>
                <a:alpha val="29000"/>
              </a:scheme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US" sz="1100" b="1" i="0" u="none" strike="noStrike" kern="0" cap="none" normalizeH="0" dirty="0" smtClean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>
              <a:defRPr lang="en-US" sz="1765" dirty="0" smtClean="0">
                <a:solidFill>
                  <a:schemeClr val="lt1"/>
                </a:solidFill>
              </a:defRPr>
            </a:lvl2pPr>
            <a:lvl3pPr>
              <a:defRPr lang="en-US" sz="1765" dirty="0" smtClean="0">
                <a:solidFill>
                  <a:schemeClr val="lt1"/>
                </a:solidFill>
              </a:defRPr>
            </a:lvl3pPr>
            <a:lvl4pPr>
              <a:defRPr lang="en-US" sz="1765" dirty="0" smtClean="0">
                <a:solidFill>
                  <a:schemeClr val="lt1"/>
                </a:solidFill>
              </a:defRPr>
            </a:lvl4pPr>
            <a:lvl5pPr>
              <a:defRPr lang="en-US" sz="1765" dirty="0">
                <a:solidFill>
                  <a:schemeClr val="lt1"/>
                </a:solidFill>
              </a:defRPr>
            </a:lvl5pPr>
          </a:lstStyle>
          <a:p>
            <a:pPr marL="228600" lvl="0" indent="-228600" algn="ctr" defTabSz="914400" fontAlgn="base">
              <a:spcBef>
                <a:spcPct val="0"/>
              </a:spcBef>
              <a:spcAft>
                <a:spcPct val="0"/>
              </a:spcAft>
              <a:buSzTx/>
            </a:pPr>
            <a:r>
              <a:rPr lang="en-US"/>
              <a:t>CLICK TO EDIT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1D41955-126D-C84A-895E-0357B5BBB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677" y="6114402"/>
            <a:ext cx="5212080" cy="215444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1400">
                <a:ln w="31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731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9895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9895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9895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9895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9895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9895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9895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9895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7005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7005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7005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7005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005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7005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005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005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0939258A-475F-CAC6-C582-986415207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" y="-2853"/>
            <a:ext cx="12191999" cy="4826390"/>
          </a:xfrm>
          <a:prstGeom prst="rect">
            <a:avLst/>
          </a:prstGeom>
        </p:spPr>
      </p:pic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DD42DDB6-CAF9-638A-5D04-947163719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27"/>
            <a:ext cx="12191999" cy="48263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923681-0700-8C7C-10F7-A0037F9B66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F5A6984-8449-AD7E-11F1-E1F26A9D8B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75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nk rectangular shapes on a white background&#10;&#10;Description automatically generated">
            <a:extLst>
              <a:ext uri="{FF2B5EF4-FFF2-40B4-BE49-F238E27FC236}">
                <a16:creationId xmlns:a16="http://schemas.microsoft.com/office/drawing/2014/main" id="{15F754F9-8A2A-16BE-1353-2C4ADBA5E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7E176E-60E8-AED6-6B8D-93B57588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D8912-9187-5EEA-19B6-CEB9AF11F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632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0138C-F541-5BBE-1F85-E688F4662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0EF5503-575B-56FD-2CA7-F5DBFA9B4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F0424C-48A9-8B09-727F-30574CCFE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66447BE-9476-255B-4FFB-3DDDBA897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5B4FF8F-EFC4-C19F-406D-F0A8D5EB62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7B4A-6285-5C6B-2AA2-43757897B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2216755-9813-B4D6-D66A-3596E646A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088BBF-4792-529A-A89D-A73C09ED60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149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987E6-4688-3DA3-1F56-801875A32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5149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1492A8D-29D7-B504-FD49-4F7523B3C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344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F3A3E1-E601-B30C-ABE8-0A5B77F2E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44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25299F3-DA16-6AD8-47C9-4D4C691F56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752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74BC5F-6B05-3F0A-0D87-9703F41566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2752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67BC4F3-1F5B-F3A1-E29C-79622C477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2063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CFB04-EC53-24C4-D2CE-267F714AFB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063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678AE73-D83F-6313-F84E-B8D6EAF778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677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0D44531-38E1-7335-1A44-8F43E67C5B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0677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9ED5611-56B0-0572-0A7B-8FCB86D74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5149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DEA8AF9-8C45-72A6-6103-528D72F1E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5149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B3B99AE-D52B-AF00-AF79-8896C845C0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0344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88373B-A64C-0B49-C96C-88172D67D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0344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000C482-9327-BE2E-10CB-0B4BF8CF43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752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5E38B9A-02CD-1B7D-74C0-768E5BE64F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752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B7C4EB-4250-D78B-44DA-33C1120922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2063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C2AEE2-B192-56A1-0938-92B3F8A5BC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42063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</p:spTree>
    <p:extLst>
      <p:ext uri="{BB962C8B-B14F-4D97-AF65-F5344CB8AC3E}">
        <p14:creationId xmlns:p14="http://schemas.microsoft.com/office/powerpoint/2010/main" val="1973134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048549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1" r:id="rId1"/>
    <p:sldLayoutId id="2147485747" r:id="rId2"/>
    <p:sldLayoutId id="2147485736" r:id="rId3"/>
    <p:sldLayoutId id="2147485753" r:id="rId4"/>
    <p:sldLayoutId id="2147485670" r:id="rId5"/>
    <p:sldLayoutId id="2147485625" r:id="rId6"/>
    <p:sldLayoutId id="2147485656" r:id="rId7"/>
    <p:sldLayoutId id="2147485726" r:id="rId8"/>
    <p:sldLayoutId id="2147485732" r:id="rId9"/>
    <p:sldLayoutId id="2147485594" r:id="rId10"/>
    <p:sldLayoutId id="2147485708" r:id="rId11"/>
    <p:sldLayoutId id="2147485707" r:id="rId12"/>
    <p:sldLayoutId id="2147485576" r:id="rId13"/>
    <p:sldLayoutId id="2147485578" r:id="rId14"/>
    <p:sldLayoutId id="2147485756" r:id="rId15"/>
    <p:sldLayoutId id="2147485566" r:id="rId16"/>
    <p:sldLayoutId id="2147485647" r:id="rId17"/>
    <p:sldLayoutId id="2147485569" r:id="rId18"/>
    <p:sldLayoutId id="2147485727" r:id="rId19"/>
    <p:sldLayoutId id="2147485729" r:id="rId20"/>
    <p:sldLayoutId id="2147485733" r:id="rId21"/>
    <p:sldLayoutId id="2147485572" r:id="rId22"/>
    <p:sldLayoutId id="2147485695" r:id="rId23"/>
    <p:sldLayoutId id="2147485586" r:id="rId24"/>
    <p:sldLayoutId id="2147485706" r:id="rId25"/>
    <p:sldLayoutId id="2147485754" r:id="rId26"/>
    <p:sldLayoutId id="2147485650" r:id="rId27"/>
    <p:sldLayoutId id="2147485759" r:id="rId28"/>
    <p:sldLayoutId id="2147485534" r:id="rId29"/>
    <p:sldLayoutId id="2147485590" r:id="rId30"/>
    <p:sldLayoutId id="2147485582" r:id="rId31"/>
    <p:sldLayoutId id="2147485718" r:id="rId32"/>
    <p:sldLayoutId id="2147485598" r:id="rId33"/>
    <p:sldLayoutId id="2147485597" r:id="rId34"/>
    <p:sldLayoutId id="2147485538" r:id="rId35"/>
    <p:sldLayoutId id="2147485539" r:id="rId36"/>
    <p:sldLayoutId id="2147485541" r:id="rId37"/>
    <p:sldLayoutId id="2147485716" r:id="rId38"/>
    <p:sldLayoutId id="2147485546" r:id="rId39"/>
    <p:sldLayoutId id="2147485547" r:id="rId40"/>
    <p:sldLayoutId id="2147485504" r:id="rId41"/>
    <p:sldLayoutId id="2147485730" r:id="rId42"/>
    <p:sldLayoutId id="2147485698" r:id="rId43"/>
    <p:sldLayoutId id="2147485661" r:id="rId44"/>
    <p:sldLayoutId id="2147485556" r:id="rId45"/>
    <p:sldLayoutId id="2147485639" r:id="rId46"/>
    <p:sldLayoutId id="2147485600" r:id="rId47"/>
    <p:sldLayoutId id="2147485463" r:id="rId48"/>
    <p:sldLayoutId id="2147485655" r:id="rId49"/>
    <p:sldLayoutId id="2147485760" r:id="rId50"/>
    <p:sldLayoutId id="2147485638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968B-842C-83A7-174A-16565B75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751440" cy="2823722"/>
          </a:xfrm>
        </p:spPr>
        <p:txBody>
          <a:bodyPr/>
          <a:lstStyle/>
          <a:p>
            <a:r>
              <a:rPr lang="en-US" sz="6600" u="sng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Audit Like a Pro: </a:t>
            </a:r>
            <a:r>
              <a:rPr lang="en-US" sz="600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Securing Your NuGet Packages</a:t>
            </a:r>
            <a:endParaRPr lang="en-US" sz="6600">
              <a:gradFill flip="none" rotWithShape="1">
                <a:gsLst>
                  <a:gs pos="30000">
                    <a:schemeClr val="accent1"/>
                  </a:gs>
                  <a:gs pos="100000">
                    <a:srgbClr val="D600AA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4EE79-FAEC-E0BA-4B17-B8B8DCB1E7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5134001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Jon Douglas &amp; Andy Zivkovic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4DB25-1AC6-A58E-F4C7-6FFF302270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791" y="5325083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1425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6B32EE8-73E0-8FCC-4D65-C63B9D8622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09" r="709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9007E8-BDF7-8482-65AC-9744413F4B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Supplied by Platform / Pruning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F970E9-540B-9325-9C42-D1BE6B3E75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Automatic Remediation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C3B167-BC07-97DF-EFD9-6318C564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pic>
        <p:nvPicPr>
          <p:cNvPr id="1026" name="Picture 2" descr="dotnet audit">
            <a:extLst>
              <a:ext uri="{FF2B5EF4-FFF2-40B4-BE49-F238E27FC236}">
                <a16:creationId xmlns:a16="http://schemas.microsoft.com/office/drawing/2014/main" id="{83FC054D-521C-D214-6190-AE5BC4DA97C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5308" r="34" b="21006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5282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846CC-49E6-B3FF-87BA-BEFC199B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5782-B02F-6A5E-6E8A-27E3EFD0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167860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E95AB-767B-9023-DBDA-2A9EF2BBB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EC249-1741-23F1-59B3-3D17DB4D5C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97632" y="4853065"/>
            <a:ext cx="2313432" cy="553998"/>
          </a:xfrm>
        </p:spPr>
        <p:txBody>
          <a:bodyPr/>
          <a:lstStyle/>
          <a:p>
            <a:r>
              <a:rPr lang="en-US"/>
              <a:t>Andy Zivkovic</a:t>
            </a:r>
          </a:p>
          <a:p>
            <a:r>
              <a:rPr lang="en-US"/>
              <a:t>Senior Software Engineer</a:t>
            </a:r>
          </a:p>
          <a:p>
            <a:r>
              <a:rPr lang="en-US"/>
              <a:t>.NET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4D5A-B566-1404-F80B-F651B07292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28248" y="4853065"/>
            <a:ext cx="2313432" cy="553998"/>
          </a:xfrm>
        </p:spPr>
        <p:txBody>
          <a:bodyPr/>
          <a:lstStyle/>
          <a:p>
            <a:r>
              <a:rPr lang="en-US"/>
              <a:t>Jon Douglas</a:t>
            </a:r>
          </a:p>
          <a:p>
            <a:r>
              <a:rPr lang="en-US"/>
              <a:t>Principal Product Manager</a:t>
            </a:r>
          </a:p>
          <a:p>
            <a:r>
              <a:rPr lang="en-US"/>
              <a:t>.NET Team</a:t>
            </a:r>
          </a:p>
        </p:txBody>
      </p:sp>
      <p:pic>
        <p:nvPicPr>
          <p:cNvPr id="5" name="Picture Placeholder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DAA28592-E9F2-09DA-6ED0-1F951245832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/>
          <a:stretch>
            <a:fillRect/>
          </a:stretch>
        </p:blipFill>
        <p:spPr>
          <a:xfrm>
            <a:off x="6980238" y="2271713"/>
            <a:ext cx="2314575" cy="2314575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A1BD8F95-B0BD-14AF-9584-5CEE4706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Speakers</a:t>
            </a:r>
          </a:p>
        </p:txBody>
      </p:sp>
      <p:pic>
        <p:nvPicPr>
          <p:cNvPr id="13" name="Picture Placeholder 12" descr="A person smiling at camera&#10;&#10;Description automatically generated">
            <a:extLst>
              <a:ext uri="{FF2B5EF4-FFF2-40B4-BE49-F238E27FC236}">
                <a16:creationId xmlns:a16="http://schemas.microsoft.com/office/drawing/2014/main" id="{116C59FD-C762-7BC9-6158-06063D3A75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4" b="34"/>
          <a:stretch>
            <a:fillRect/>
          </a:stretch>
        </p:blipFill>
        <p:spPr>
          <a:xfrm>
            <a:off x="2897188" y="2271713"/>
            <a:ext cx="2314575" cy="2312987"/>
          </a:xfrm>
        </p:spPr>
      </p:pic>
    </p:spTree>
    <p:extLst>
      <p:ext uri="{BB962C8B-B14F-4D97-AF65-F5344CB8AC3E}">
        <p14:creationId xmlns:p14="http://schemas.microsoft.com/office/powerpoint/2010/main" val="27348340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52948-D8A2-06F8-A1D5-627D2EC4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F8FA4-C29D-3AFD-7232-AD54095D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3" y="1169337"/>
            <a:ext cx="4500734" cy="1017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F9094-8A77-7DBB-7EC0-AD347EAD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955" y="5330505"/>
            <a:ext cx="3205392" cy="918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2F443-87A6-C82F-7076-6AE312E4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16" y="2642246"/>
            <a:ext cx="10465768" cy="1661993"/>
          </a:xfrm>
        </p:spPr>
        <p:txBody>
          <a:bodyPr/>
          <a:lstStyle/>
          <a:p>
            <a:r>
              <a:rPr lang="en-US"/>
              <a:t>Software supply chain attacks are on the rise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E3BBC-3C69-EEED-147E-34C38EA0D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7" y="344670"/>
            <a:ext cx="6096000" cy="76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9A3E5-048A-41E5-0F60-F4B4464C8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884" y="709542"/>
            <a:ext cx="5513558" cy="745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8D25F-5736-2429-946E-589383889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576" y="1613820"/>
            <a:ext cx="4500734" cy="74945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371EC40-C469-DC5B-EEEC-68CC38E9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607" y="4272078"/>
            <a:ext cx="4043495" cy="258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C1887-2146-CCF4-246B-01598EB0A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116" y="5330505"/>
            <a:ext cx="3337682" cy="1017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6A09A7-8B87-8D92-3473-6672FE4E60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79" y="4407312"/>
            <a:ext cx="5381691" cy="716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E0C1D-16E4-41BE-7E0B-0CC1733C90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607" y="1288377"/>
            <a:ext cx="3100075" cy="10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455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55EF-0F34-A701-C6A7-A194798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 at Contoso…</a:t>
            </a:r>
          </a:p>
        </p:txBody>
      </p:sp>
    </p:spTree>
    <p:extLst>
      <p:ext uri="{BB962C8B-B14F-4D97-AF65-F5344CB8AC3E}">
        <p14:creationId xmlns:p14="http://schemas.microsoft.com/office/powerpoint/2010/main" val="10309340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C3250-5AC5-17A8-E6B5-2AA5D1A7E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FEE9-EF75-149F-D9A2-E3D43EF0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19" y="2309810"/>
            <a:ext cx="3588023" cy="553998"/>
          </a:xfrm>
        </p:spPr>
        <p:txBody>
          <a:bodyPr/>
          <a:lstStyle/>
          <a:p>
            <a:r>
              <a:rPr lang="en-US" dirty="0"/>
              <a:t>Feature Recap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69EF7-EA52-D578-22C7-F7041585A0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9504" y="2314897"/>
            <a:ext cx="5130036" cy="2191369"/>
          </a:xfrm>
        </p:spPr>
        <p:txBody>
          <a:bodyPr/>
          <a:lstStyle/>
          <a:p>
            <a:pPr marL="228600" indent="-228600">
              <a:buFont typeface="Wingdings" panose="05000000000000000000" pitchFamily="2" charset="2"/>
              <a:buAutoNum type="arabicPeriod"/>
            </a:pPr>
            <a:r>
              <a:rPr lang="en-US" sz="1800" b="1"/>
              <a:t>dotnet restore: </a:t>
            </a:r>
            <a:r>
              <a:rPr lang="en-US" sz="1800"/>
              <a:t>Audit improvements</a:t>
            </a:r>
          </a:p>
          <a:p>
            <a:pPr marL="228600" indent="-228600">
              <a:buAutoNum type="arabicPeriod"/>
            </a:pPr>
            <a:r>
              <a:rPr lang="en-US" sz="1800" b="1"/>
              <a:t>Transitive dependencies: </a:t>
            </a:r>
            <a:r>
              <a:rPr lang="en-US" sz="1800"/>
              <a:t>Awareness tooling</a:t>
            </a:r>
          </a:p>
          <a:p>
            <a:pPr marL="228600" indent="-228600">
              <a:buAutoNum type="arabicPeriod"/>
            </a:pPr>
            <a:r>
              <a:rPr lang="en-US" sz="1800" b="1"/>
              <a:t>SBOM: </a:t>
            </a:r>
            <a:r>
              <a:rPr lang="en-US" sz="1800"/>
              <a:t>Inclusion in dotnet SDK</a:t>
            </a:r>
          </a:p>
          <a:p>
            <a:pPr marL="228600" indent="-228600">
              <a:buAutoNum type="arabicPeriod"/>
            </a:pPr>
            <a:r>
              <a:rPr lang="en-US" sz="1800" b="1"/>
              <a:t>dotnet </a:t>
            </a:r>
            <a:r>
              <a:rPr lang="en-US" sz="1800" b="1" err="1"/>
              <a:t>nuget</a:t>
            </a:r>
            <a:r>
              <a:rPr lang="en-US" sz="1800" b="1"/>
              <a:t> why: </a:t>
            </a:r>
            <a:r>
              <a:rPr lang="en-US" sz="1800"/>
              <a:t>Dependency graph</a:t>
            </a:r>
          </a:p>
          <a:p>
            <a:pPr marL="228600" indent="-228600">
              <a:buAutoNum type="arabicPeriod"/>
            </a:pPr>
            <a:r>
              <a:rPr lang="en-US" sz="1800" b="1" err="1"/>
              <a:t>Dependabot</a:t>
            </a:r>
            <a:r>
              <a:rPr lang="en-US" sz="1800" b="1"/>
              <a:t> 2.0: </a:t>
            </a:r>
            <a:r>
              <a:rPr lang="en-US" sz="1800"/>
              <a:t>New resolver and supports more features</a:t>
            </a:r>
          </a:p>
        </p:txBody>
      </p:sp>
    </p:spTree>
    <p:extLst>
      <p:ext uri="{BB962C8B-B14F-4D97-AF65-F5344CB8AC3E}">
        <p14:creationId xmlns:p14="http://schemas.microsoft.com/office/powerpoint/2010/main" val="919876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70B4F-0C94-6512-79B1-FBCC00B7F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19DC77-076B-EAF3-85EB-9015C26071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33111" y="2391257"/>
            <a:ext cx="4609123" cy="276999"/>
          </a:xfrm>
        </p:spPr>
        <p:txBody>
          <a:bodyPr/>
          <a:lstStyle/>
          <a:p>
            <a:r>
              <a:rPr lang="en-US"/>
              <a:t>Helping you stay secure by default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224933-D510-83DC-2791-3297A602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111" y="1013223"/>
            <a:ext cx="5840356" cy="1315211"/>
          </a:xfrm>
        </p:spPr>
        <p:txBody>
          <a:bodyPr/>
          <a:lstStyle/>
          <a:p>
            <a:r>
              <a:rPr lang="en-US"/>
              <a:t>dotnet restore audit improvements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0BBE3-87DC-825E-0887-DB99456FA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3111" y="2905780"/>
            <a:ext cx="4622647" cy="141577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default audit now checks </a:t>
            </a:r>
            <a:r>
              <a:rPr lang="en-US" b="1"/>
              <a:t>all dependencies</a:t>
            </a:r>
            <a:r>
              <a:rPr lang="en-US"/>
              <a:t>, including both direct and indirect 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Use </a:t>
            </a:r>
            <a:r>
              <a:rPr lang="en-US" b="1" err="1"/>
              <a:t>NuGetAuditSuppress</a:t>
            </a:r>
            <a:r>
              <a:rPr lang="en-US"/>
              <a:t> to ignore certain warnings or advisories.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Set </a:t>
            </a:r>
            <a:r>
              <a:rPr lang="en-US" b="1" err="1"/>
              <a:t>auditSources</a:t>
            </a:r>
            <a:r>
              <a:rPr lang="en-US"/>
              <a:t> to use </a:t>
            </a:r>
            <a:r>
              <a:rPr lang="en-US" b="1" err="1"/>
              <a:t>NuGet.org</a:t>
            </a:r>
            <a:r>
              <a:rPr lang="en-US"/>
              <a:t> as your trusted source for security advice.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B3097F-24AE-BA92-18D1-4FC45D77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439" y="5043142"/>
            <a:ext cx="69977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4377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B097-C5A8-CCC2-1FA5-112B14711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4847D-68C0-EDDD-28AA-064F86075E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Know your hidden dependencies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CD2884-AF0C-A633-437C-7B7648A75E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3250579"/>
            <a:ext cx="4509576" cy="1264962"/>
          </a:xfrm>
        </p:spPr>
        <p:txBody>
          <a:bodyPr/>
          <a:lstStyle/>
          <a:p>
            <a:r>
              <a:rPr lang="en-US"/>
              <a:t>Supported in project &amp; solution level.</a:t>
            </a:r>
          </a:p>
          <a:p>
            <a:r>
              <a:rPr lang="en-US"/>
              <a:t>New “Transitive packages” collapsable list</a:t>
            </a:r>
          </a:p>
          <a:p>
            <a:r>
              <a:rPr lang="en-US"/>
              <a:t>Warning alerts for any known vulnerability</a:t>
            </a:r>
          </a:p>
          <a:p>
            <a:r>
              <a:rPr lang="en-US"/>
              <a:t>Know which projects are affected and which versions are vulnerable.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7541A15-B380-909E-2C55-CDC2D5B0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1222577"/>
            <a:ext cx="4523099" cy="1231106"/>
          </a:xfrm>
        </p:spPr>
        <p:txBody>
          <a:bodyPr/>
          <a:lstStyle/>
          <a:p>
            <a:r>
              <a:rPr lang="en-US"/>
              <a:t>Transitive Dependencies</a:t>
            </a:r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8AECC30-BAFC-1610-F65F-0D0CCE00FE9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993" t="-13503" r="602" b="-15944"/>
          <a:stretch/>
        </p:blipFill>
        <p:spPr>
          <a:xfrm>
            <a:off x="6154273" y="1753155"/>
            <a:ext cx="5772478" cy="325295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8B32D-8C91-6C79-3794-075560A095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* Solution level experience is now in Visual Studio 17.12.</a:t>
            </a:r>
          </a:p>
        </p:txBody>
      </p:sp>
    </p:spTree>
    <p:extLst>
      <p:ext uri="{BB962C8B-B14F-4D97-AF65-F5344CB8AC3E}">
        <p14:creationId xmlns:p14="http://schemas.microsoft.com/office/powerpoint/2010/main" val="5734875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D8106-DCAB-C1D2-83CA-1873976B1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A8C7-8C7D-E5D6-C5F0-C3810F01C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977" y="1175636"/>
            <a:ext cx="4853846" cy="709022"/>
          </a:xfrm>
        </p:spPr>
        <p:txBody>
          <a:bodyPr/>
          <a:lstStyle/>
          <a:p>
            <a:r>
              <a:rPr lang="en-US"/>
              <a:t>dotnet </a:t>
            </a:r>
            <a:r>
              <a:rPr lang="en-US" err="1"/>
              <a:t>nuget</a:t>
            </a:r>
            <a:r>
              <a:rPr lang="en-US"/>
              <a:t>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C2D94-BE9C-4107-4F4C-31EAD89BB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0977" y="1884658"/>
            <a:ext cx="4622647" cy="193899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Displays the </a:t>
            </a:r>
            <a:r>
              <a:rPr lang="en-US" b="1"/>
              <a:t>full dependency graph </a:t>
            </a:r>
            <a:r>
              <a:rPr lang="en-US"/>
              <a:t>for a specific package within a project or 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Helps </a:t>
            </a:r>
            <a:r>
              <a:rPr lang="en-US" b="1"/>
              <a:t>identify where a package is being used</a:t>
            </a:r>
            <a:r>
              <a:rPr lang="en-US"/>
              <a:t>, including transitive dependencies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Useful for </a:t>
            </a:r>
            <a:r>
              <a:rPr lang="en-US" b="1"/>
              <a:t>debugging dependency issues </a:t>
            </a:r>
            <a:r>
              <a:rPr lang="en-US"/>
              <a:t>or understanding package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Shows </a:t>
            </a:r>
            <a:r>
              <a:rPr lang="en-US" b="1"/>
              <a:t>multiple target frameworks </a:t>
            </a:r>
            <a:r>
              <a:rPr lang="en-US"/>
              <a:t>if applicable (as shown in the image)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40D7E34-62C8-F130-2171-831D107F1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73" y="3852931"/>
            <a:ext cx="4785851" cy="30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8077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02CD4-57A5-CCF7-FD72-A78913CEB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0993-BC0E-9B6D-3826-B27D688A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19" y="2309810"/>
            <a:ext cx="3588023" cy="553998"/>
          </a:xfrm>
        </p:spPr>
        <p:txBody>
          <a:bodyPr/>
          <a:lstStyle/>
          <a:p>
            <a:r>
              <a:rPr lang="en-US" sz="3600" dirty="0"/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4B1B9-1DBB-9B10-A895-BE0B0B76A3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9504" y="2350840"/>
            <a:ext cx="4669961" cy="2489912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sz="1800" dirty="0"/>
              <a:t>Proactive auditing is essential.</a:t>
            </a:r>
          </a:p>
          <a:p>
            <a:pPr marL="228600" indent="-228600">
              <a:buAutoNum type="arabicPeriod"/>
            </a:pPr>
            <a:r>
              <a:rPr lang="en-US" sz="1800" dirty="0"/>
              <a:t>Understand your dependencies.</a:t>
            </a:r>
          </a:p>
          <a:p>
            <a:pPr marL="228600" indent="-228600">
              <a:buAutoNum type="arabicPeriod"/>
            </a:pPr>
            <a:r>
              <a:rPr lang="en-US" sz="1800" dirty="0"/>
              <a:t>Keep dependencies up to date.</a:t>
            </a:r>
          </a:p>
          <a:p>
            <a:pPr marL="228600" indent="-228600">
              <a:buAutoNum type="arabicPeriod"/>
            </a:pPr>
            <a:r>
              <a:rPr lang="en-US" sz="1800" dirty="0"/>
              <a:t>Use tooling to make this easier.</a:t>
            </a:r>
          </a:p>
          <a:p>
            <a:pPr marL="228600" indent="-228600">
              <a:buAutoNum type="arabicPeriod"/>
            </a:pPr>
            <a:r>
              <a:rPr lang="en-US" sz="1800" dirty="0"/>
              <a:t>Automate monitoring and updating dependencies.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2066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1BFCDBC2DFE848AFFF5BCA15F752CA" ma:contentTypeVersion="19" ma:contentTypeDescription="Create a new document." ma:contentTypeScope="" ma:versionID="ec712fd6103fc73eaedcc2706976b15a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d42ac82-96fd-4d07-96a2-5105c1e596b0" xmlns:ns4="2d63339a-1f2c-492d-8f9e-0c08854769e7" targetNamespace="http://schemas.microsoft.com/office/2006/metadata/properties" ma:root="true" ma:fieldsID="e6c6823d9ad672519f11f6a6c3eafed0" ns1:_="" ns2:_="" ns3:_="" ns4:_="">
    <xsd:import namespace="http://schemas.microsoft.com/sharepoint/v3"/>
    <xsd:import namespace="230e9df3-be65-4c73-a93b-d1236ebd677e"/>
    <xsd:import namespace="2d42ac82-96fd-4d07-96a2-5105c1e596b0"/>
    <xsd:import namespace="2d63339a-1f2c-492d-8f9e-0c08854769e7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MediaServiceDateTaken" minOccurs="0"/>
                <xsd:element ref="ns3:MediaLengthInSeconds" minOccurs="0"/>
                <xsd:element ref="ns1:_ip_UnifiedCompliancePolicyProperties" minOccurs="0"/>
                <xsd:element ref="ns1:_ip_UnifiedCompliancePolicyUIAction" minOccurs="0"/>
                <xsd:element ref="ns3:Date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ocTags" minOccurs="0"/>
                <xsd:element ref="ns3:MediaServiceObjectDetectorVersion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72337964-1520-447c-8f9e-d5619b480972}" ma:internalName="TaxCatchAll" ma:showField="CatchAllData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72337964-1520-447c-8f9e-d5619b480972}" ma:internalName="TaxCatchAllLabel" ma:readOnly="true" ma:showField="CatchAllDataLabel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42ac82-96fd-4d07-96a2-5105c1e59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Date" ma:index="22" nillable="true" ma:displayName="Date" ma:description="Date of the review." ma:format="DateOnly" ma:internalName="Date">
      <xsd:simpleType>
        <xsd:restriction base="dms:DateTim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3339a-1f2c-492d-8f9e-0c08854769e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2d42ac82-96fd-4d07-96a2-5105c1e596b0" xsi:nil="true"/>
    <lcf76f155ced4ddcb4097134ff3c332f xmlns="2d42ac82-96fd-4d07-96a2-5105c1e596b0">
      <Terms xmlns="http://schemas.microsoft.com/office/infopath/2007/PartnerControls"/>
    </lcf76f155ced4ddcb4097134ff3c332f>
    <SharedWithUsers xmlns="2d63339a-1f2c-492d-8f9e-0c08854769e7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  <MediaLengthInSeconds xmlns="2d42ac82-96fd-4d07-96a2-5105c1e596b0" xsi:nil="true"/>
    <Date xmlns="2d42ac82-96fd-4d07-96a2-5105c1e596b0" xsi:nil="true"/>
    <TaxKeywordTaxHTField xmlns="230e9df3-be65-4c73-a93b-d1236ebd677e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FE14BE-48A9-490C-A82C-306433AFE374}">
  <ds:schemaRefs>
    <ds:schemaRef ds:uri="230e9df3-be65-4c73-a93b-d1236ebd677e"/>
    <ds:schemaRef ds:uri="2d42ac82-96fd-4d07-96a2-5105c1e596b0"/>
    <ds:schemaRef ds:uri="2d63339a-1f2c-492d-8f9e-0c08854769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2d42ac82-96fd-4d07-96a2-5105c1e596b0"/>
    <ds:schemaRef ds:uri="2d63339a-1f2c-492d-8f9e-0c08854769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3346</Words>
  <Application>Microsoft Office PowerPoint</Application>
  <PresentationFormat>Widescreen</PresentationFormat>
  <Paragraphs>360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Azure 2023 Template</vt:lpstr>
      <vt:lpstr>Audit Like a Pro: Securing Your NuGet Packages</vt:lpstr>
      <vt:lpstr>Speakers</vt:lpstr>
      <vt:lpstr>Software supply chain attacks are on the rise</vt:lpstr>
      <vt:lpstr>Meanwhile at Contoso…</vt:lpstr>
      <vt:lpstr>Feature Recap</vt:lpstr>
      <vt:lpstr>dotnet restore audit improvements</vt:lpstr>
      <vt:lpstr>Transitive Dependencies</vt:lpstr>
      <vt:lpstr>dotnet nuget why</vt:lpstr>
      <vt:lpstr>Key Takeaways</vt:lpstr>
      <vt:lpstr>What’s Next?</vt:lpstr>
      <vt:lpstr>Thank you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Andres Pacheco</dc:creator>
  <cp:keywords/>
  <dc:description/>
  <cp:lastModifiedBy>Jon Douglas</cp:lastModifiedBy>
  <cp:revision>11</cp:revision>
  <cp:lastPrinted>2023-02-15T20:48:24Z</cp:lastPrinted>
  <dcterms:created xsi:type="dcterms:W3CDTF">2024-03-20T21:44:03Z</dcterms:created>
  <dcterms:modified xsi:type="dcterms:W3CDTF">2024-11-13T21:44:02Z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SetDate">
    <vt:lpwstr>2017-08-29T14:27:20.8568347-07:00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  <property fmtid="{D5CDD505-2E9C-101B-9397-08002B2CF9AE}" pid="17" name="MediaServiceImageTags">
    <vt:lpwstr/>
  </property>
  <property fmtid="{D5CDD505-2E9C-101B-9397-08002B2CF9AE}" pid="18" name="ComplianceAssetId">
    <vt:lpwstr/>
  </property>
  <property fmtid="{D5CDD505-2E9C-101B-9397-08002B2CF9AE}" pid="19" name="TriggerFlowInfo">
    <vt:lpwstr/>
  </property>
  <property fmtid="{D5CDD505-2E9C-101B-9397-08002B2CF9AE}" pid="20" name="_activity">
    <vt:lpwstr>{"FileActivityType":"9","FileActivityTimeStamp":"2024-03-20T22:56:18.820Z","FileActivityUsersOnPage":[{"DisplayName":"Andres Pacheco","Id":"anpacheco@microsoft.com"}],"FileActivityNavigationId":null}</vt:lpwstr>
  </property>
  <property fmtid="{D5CDD505-2E9C-101B-9397-08002B2CF9AE}" pid="21" name="_ExtendedDescription">
    <vt:lpwstr/>
  </property>
  <property fmtid="{D5CDD505-2E9C-101B-9397-08002B2CF9AE}" pid="22" name="ContentTypeId">
    <vt:lpwstr>0x010100771BFCDBC2DFE848AFFF5BCA15F752CA</vt:lpwstr>
  </property>
  <property fmtid="{D5CDD505-2E9C-101B-9397-08002B2CF9AE}" pid="23" name="Order">
    <vt:lpwstr>2610800.00000000</vt:lpwstr>
  </property>
  <property fmtid="{D5CDD505-2E9C-101B-9397-08002B2CF9AE}" pid="24" name="TaxKeyword">
    <vt:lpwstr/>
  </property>
</Properties>
</file>